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2" r:id="rId1"/>
  </p:sldMasterIdLst>
  <p:notesMasterIdLst>
    <p:notesMasterId r:id="rId17"/>
  </p:notesMasterIdLst>
  <p:sldIdLst>
    <p:sldId id="256" r:id="rId2"/>
    <p:sldId id="258" r:id="rId3"/>
    <p:sldId id="259" r:id="rId4"/>
    <p:sldId id="312" r:id="rId5"/>
    <p:sldId id="313" r:id="rId6"/>
    <p:sldId id="314" r:id="rId7"/>
    <p:sldId id="263" r:id="rId8"/>
    <p:sldId id="317" r:id="rId9"/>
    <p:sldId id="320" r:id="rId10"/>
    <p:sldId id="321" r:id="rId11"/>
    <p:sldId id="322" r:id="rId12"/>
    <p:sldId id="323" r:id="rId13"/>
    <p:sldId id="324" r:id="rId14"/>
    <p:sldId id="325" r:id="rId15"/>
    <p:sldId id="326" r:id="rId16"/>
  </p:sldIdLst>
  <p:sldSz cx="9144000" cy="5143500" type="screen16x9"/>
  <p:notesSz cx="6858000" cy="9144000"/>
  <p:embeddedFontLst>
    <p:embeddedFont>
      <p:font typeface="Bahnschrift SemiBold" panose="020B0502040204020203" pitchFamily="34" charset="0"/>
      <p:bold r:id="rId18"/>
    </p:embeddedFont>
    <p:embeddedFont>
      <p:font typeface="Montserrat Black" panose="00000A00000000000000" pitchFamily="2" charset="0"/>
      <p:bold r:id="rId19"/>
      <p:boldItalic r:id="rId20"/>
    </p:embeddedFont>
    <p:embeddedFont>
      <p:font typeface="Montserrat Medium" panose="00000600000000000000"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E105BD2-C3B3-48E2-9BEC-9021E55FAFF4}">
  <a:tblStyle styleId="{FE105BD2-C3B3-48E2-9BEC-9021E55FAFF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4" autoAdjust="0"/>
    <p:restoredTop sz="94660"/>
  </p:normalViewPr>
  <p:slideViewPr>
    <p:cSldViewPr snapToGrid="0">
      <p:cViewPr varScale="1">
        <p:scale>
          <a:sx n="150" d="100"/>
          <a:sy n="150" d="100"/>
        </p:scale>
        <p:origin x="51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37"/>
        <p:cNvGrpSpPr/>
        <p:nvPr/>
      </p:nvGrpSpPr>
      <p:grpSpPr>
        <a:xfrm>
          <a:off x="0" y="0"/>
          <a:ext cx="0" cy="0"/>
          <a:chOff x="0" y="0"/>
          <a:chExt cx="0" cy="0"/>
        </a:xfrm>
      </p:grpSpPr>
      <p:sp>
        <p:nvSpPr>
          <p:cNvPr id="2538" name="Google Shape;253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9" name="Google Shape;253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5452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66870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7079008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14647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54526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849e68a300_0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849e68a300_0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18370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33"/>
        <p:cNvGrpSpPr/>
        <p:nvPr/>
      </p:nvGrpSpPr>
      <p:grpSpPr>
        <a:xfrm>
          <a:off x="0" y="0"/>
          <a:ext cx="0" cy="0"/>
          <a:chOff x="0" y="0"/>
          <a:chExt cx="0" cy="0"/>
        </a:xfrm>
      </p:grpSpPr>
      <p:sp>
        <p:nvSpPr>
          <p:cNvPr id="2634" name="Google Shape;2634;g849e68a300_0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5" name="Google Shape;2635;g849e68a300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849e68a300_0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849e68a300_0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849e68a300_0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849e68a300_0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84350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849e68a300_0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849e68a300_0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826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59"/>
        <p:cNvGrpSpPr/>
        <p:nvPr/>
      </p:nvGrpSpPr>
      <p:grpSpPr>
        <a:xfrm>
          <a:off x="0" y="0"/>
          <a:ext cx="0" cy="0"/>
          <a:chOff x="0" y="0"/>
          <a:chExt cx="0" cy="0"/>
        </a:xfrm>
      </p:grpSpPr>
      <p:sp>
        <p:nvSpPr>
          <p:cNvPr id="2660" name="Google Shape;2660;g849e68a300_0_1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1" name="Google Shape;2661;g849e68a300_0_1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8508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760827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0"/>
        <p:cNvGrpSpPr/>
        <p:nvPr/>
      </p:nvGrpSpPr>
      <p:grpSpPr>
        <a:xfrm>
          <a:off x="0" y="0"/>
          <a:ext cx="0" cy="0"/>
          <a:chOff x="0" y="0"/>
          <a:chExt cx="0" cy="0"/>
        </a:xfrm>
      </p:grpSpPr>
      <p:sp>
        <p:nvSpPr>
          <p:cNvPr id="2851" name="Google Shape;2851;g849e68a300_0_2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2" name="Google Shape;2852;g849e68a300_0_2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08672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no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32258" y="1748275"/>
            <a:ext cx="3992400" cy="1701600"/>
          </a:xfrm>
          <a:prstGeom prst="rect">
            <a:avLst/>
          </a:prstGeom>
        </p:spPr>
        <p:txBody>
          <a:bodyPr spcFirstLastPara="1" wrap="square" lIns="91425" tIns="91425" rIns="91425" bIns="91425" anchor="t" anchorCtr="0">
            <a:noAutofit/>
          </a:bodyPr>
          <a:lstStyle>
            <a:lvl1pPr lvl="0">
              <a:spcBef>
                <a:spcPts val="0"/>
              </a:spcBef>
              <a:spcAft>
                <a:spcPts val="0"/>
              </a:spcAft>
              <a:buSzPts val="4000"/>
              <a:buFont typeface="Montserrat Black"/>
              <a:buNone/>
              <a:defRPr sz="4000">
                <a:latin typeface="Montserrat Black"/>
                <a:ea typeface="Montserrat Black"/>
                <a:cs typeface="Montserrat Black"/>
                <a:sym typeface="Montserrat Black"/>
              </a:defRPr>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grpSp>
        <p:nvGrpSpPr>
          <p:cNvPr id="10" name="Google Shape;10;p2"/>
          <p:cNvGrpSpPr/>
          <p:nvPr/>
        </p:nvGrpSpPr>
        <p:grpSpPr>
          <a:xfrm>
            <a:off x="8424006" y="4604395"/>
            <a:ext cx="167663" cy="167663"/>
            <a:chOff x="1413550" y="461050"/>
            <a:chExt cx="3845475" cy="3845475"/>
          </a:xfrm>
        </p:grpSpPr>
        <p:sp>
          <p:nvSpPr>
            <p:cNvPr id="11" name="Google Shape;11;p2"/>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13;p2"/>
          <p:cNvGrpSpPr/>
          <p:nvPr/>
        </p:nvGrpSpPr>
        <p:grpSpPr>
          <a:xfrm>
            <a:off x="719995" y="-861188"/>
            <a:ext cx="1393174" cy="1401190"/>
            <a:chOff x="1190625" y="238125"/>
            <a:chExt cx="5031325" cy="5060275"/>
          </a:xfrm>
        </p:grpSpPr>
        <p:sp>
          <p:nvSpPr>
            <p:cNvPr id="14" name="Google Shape;14;p2"/>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 name="Google Shape;70;p2"/>
          <p:cNvGrpSpPr/>
          <p:nvPr/>
        </p:nvGrpSpPr>
        <p:grpSpPr>
          <a:xfrm>
            <a:off x="7133304" y="182929"/>
            <a:ext cx="1698771" cy="1154487"/>
            <a:chOff x="720000" y="3298275"/>
            <a:chExt cx="1921904" cy="1306128"/>
          </a:xfrm>
        </p:grpSpPr>
        <p:sp>
          <p:nvSpPr>
            <p:cNvPr id="71" name="Google Shape;71;p2"/>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 name="Google Shape;73;p2"/>
          <p:cNvGrpSpPr/>
          <p:nvPr/>
        </p:nvGrpSpPr>
        <p:grpSpPr>
          <a:xfrm>
            <a:off x="2645995" y="4604287"/>
            <a:ext cx="1393174" cy="1401190"/>
            <a:chOff x="1190625" y="238125"/>
            <a:chExt cx="5031325" cy="5060275"/>
          </a:xfrm>
        </p:grpSpPr>
        <p:sp>
          <p:nvSpPr>
            <p:cNvPr id="74" name="Google Shape;74;p2"/>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lt2"/>
        </a:solidFill>
        <a:effectLst/>
      </p:bgPr>
    </p:bg>
    <p:spTree>
      <p:nvGrpSpPr>
        <p:cNvPr id="1" name="Shape 525"/>
        <p:cNvGrpSpPr/>
        <p:nvPr/>
      </p:nvGrpSpPr>
      <p:grpSpPr>
        <a:xfrm>
          <a:off x="0" y="0"/>
          <a:ext cx="0" cy="0"/>
          <a:chOff x="0" y="0"/>
          <a:chExt cx="0" cy="0"/>
        </a:xfrm>
      </p:grpSpPr>
      <p:grpSp>
        <p:nvGrpSpPr>
          <p:cNvPr id="526" name="Google Shape;526;p8"/>
          <p:cNvGrpSpPr/>
          <p:nvPr/>
        </p:nvGrpSpPr>
        <p:grpSpPr>
          <a:xfrm>
            <a:off x="7030820" y="540012"/>
            <a:ext cx="1393174" cy="1401190"/>
            <a:chOff x="1190625" y="238125"/>
            <a:chExt cx="5031325" cy="5060275"/>
          </a:xfrm>
        </p:grpSpPr>
        <p:sp>
          <p:nvSpPr>
            <p:cNvPr id="527" name="Google Shape;527;p8"/>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8"/>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8"/>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8"/>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8"/>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8"/>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8"/>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8"/>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8"/>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8"/>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8"/>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8"/>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8"/>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8"/>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8"/>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8"/>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8"/>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8"/>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8"/>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8"/>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8"/>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8"/>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8"/>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8"/>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8"/>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8"/>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8"/>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8"/>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8"/>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8"/>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8"/>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8"/>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8"/>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8"/>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8"/>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8"/>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8"/>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8"/>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8"/>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8"/>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8"/>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8"/>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8"/>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8"/>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8"/>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8"/>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8"/>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8"/>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8"/>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8"/>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8"/>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8"/>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8"/>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8"/>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8"/>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8"/>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 name="Google Shape;583;p8"/>
          <p:cNvSpPr txBox="1">
            <a:spLocks noGrp="1"/>
          </p:cNvSpPr>
          <p:nvPr>
            <p:ph type="subTitle" idx="1"/>
          </p:nvPr>
        </p:nvSpPr>
        <p:spPr>
          <a:xfrm>
            <a:off x="4965192" y="2899077"/>
            <a:ext cx="3065100" cy="1401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400"/>
              <a:buFont typeface="Montserrat Medium"/>
              <a:buNone/>
              <a:defRPr sz="1400">
                <a:solidFill>
                  <a:schemeClr val="lt1"/>
                </a:solidFill>
                <a:latin typeface="Montserrat Medium"/>
                <a:ea typeface="Montserrat Medium"/>
                <a:cs typeface="Montserrat Medium"/>
                <a:sym typeface="Montserrat Medium"/>
              </a:defRPr>
            </a:lvl1pPr>
            <a:lvl2pPr lvl="1" algn="ctr" rtl="0">
              <a:lnSpc>
                <a:spcPct val="100000"/>
              </a:lnSpc>
              <a:spcBef>
                <a:spcPts val="0"/>
              </a:spcBef>
              <a:spcAft>
                <a:spcPts val="0"/>
              </a:spcAft>
              <a:buClr>
                <a:schemeClr val="lt1"/>
              </a:buClr>
              <a:buSzPts val="2100"/>
              <a:buNone/>
              <a:defRPr sz="2100">
                <a:solidFill>
                  <a:schemeClr val="lt1"/>
                </a:solidFill>
              </a:defRPr>
            </a:lvl2pPr>
            <a:lvl3pPr lvl="2" algn="ctr" rtl="0">
              <a:lnSpc>
                <a:spcPct val="100000"/>
              </a:lnSpc>
              <a:spcBef>
                <a:spcPts val="0"/>
              </a:spcBef>
              <a:spcAft>
                <a:spcPts val="0"/>
              </a:spcAft>
              <a:buClr>
                <a:schemeClr val="lt1"/>
              </a:buClr>
              <a:buSzPts val="2100"/>
              <a:buNone/>
              <a:defRPr sz="2100">
                <a:solidFill>
                  <a:schemeClr val="lt1"/>
                </a:solidFill>
              </a:defRPr>
            </a:lvl3pPr>
            <a:lvl4pPr lvl="3" algn="ctr" rtl="0">
              <a:lnSpc>
                <a:spcPct val="100000"/>
              </a:lnSpc>
              <a:spcBef>
                <a:spcPts val="0"/>
              </a:spcBef>
              <a:spcAft>
                <a:spcPts val="0"/>
              </a:spcAft>
              <a:buClr>
                <a:schemeClr val="lt1"/>
              </a:buClr>
              <a:buSzPts val="2100"/>
              <a:buNone/>
              <a:defRPr sz="2100">
                <a:solidFill>
                  <a:schemeClr val="lt1"/>
                </a:solidFill>
              </a:defRPr>
            </a:lvl4pPr>
            <a:lvl5pPr lvl="4" algn="ctr" rtl="0">
              <a:lnSpc>
                <a:spcPct val="100000"/>
              </a:lnSpc>
              <a:spcBef>
                <a:spcPts val="0"/>
              </a:spcBef>
              <a:spcAft>
                <a:spcPts val="0"/>
              </a:spcAft>
              <a:buClr>
                <a:schemeClr val="lt1"/>
              </a:buClr>
              <a:buSzPts val="2100"/>
              <a:buNone/>
              <a:defRPr sz="2100">
                <a:solidFill>
                  <a:schemeClr val="lt1"/>
                </a:solidFill>
              </a:defRPr>
            </a:lvl5pPr>
            <a:lvl6pPr lvl="5" algn="ctr" rtl="0">
              <a:lnSpc>
                <a:spcPct val="100000"/>
              </a:lnSpc>
              <a:spcBef>
                <a:spcPts val="0"/>
              </a:spcBef>
              <a:spcAft>
                <a:spcPts val="0"/>
              </a:spcAft>
              <a:buClr>
                <a:schemeClr val="lt1"/>
              </a:buClr>
              <a:buSzPts val="2100"/>
              <a:buNone/>
              <a:defRPr sz="2100">
                <a:solidFill>
                  <a:schemeClr val="lt1"/>
                </a:solidFill>
              </a:defRPr>
            </a:lvl6pPr>
            <a:lvl7pPr lvl="6" algn="ctr" rtl="0">
              <a:lnSpc>
                <a:spcPct val="100000"/>
              </a:lnSpc>
              <a:spcBef>
                <a:spcPts val="0"/>
              </a:spcBef>
              <a:spcAft>
                <a:spcPts val="0"/>
              </a:spcAft>
              <a:buClr>
                <a:schemeClr val="lt1"/>
              </a:buClr>
              <a:buSzPts val="2100"/>
              <a:buNone/>
              <a:defRPr sz="2100">
                <a:solidFill>
                  <a:schemeClr val="lt1"/>
                </a:solidFill>
              </a:defRPr>
            </a:lvl7pPr>
            <a:lvl8pPr lvl="7" algn="ctr" rtl="0">
              <a:lnSpc>
                <a:spcPct val="100000"/>
              </a:lnSpc>
              <a:spcBef>
                <a:spcPts val="0"/>
              </a:spcBef>
              <a:spcAft>
                <a:spcPts val="0"/>
              </a:spcAft>
              <a:buClr>
                <a:schemeClr val="lt1"/>
              </a:buClr>
              <a:buSzPts val="2100"/>
              <a:buNone/>
              <a:defRPr sz="2100">
                <a:solidFill>
                  <a:schemeClr val="lt1"/>
                </a:solidFill>
              </a:defRPr>
            </a:lvl8pPr>
            <a:lvl9pPr lvl="8" algn="ctr" rtl="0">
              <a:lnSpc>
                <a:spcPct val="100000"/>
              </a:lnSpc>
              <a:spcBef>
                <a:spcPts val="0"/>
              </a:spcBef>
              <a:spcAft>
                <a:spcPts val="0"/>
              </a:spcAft>
              <a:buClr>
                <a:schemeClr val="lt1"/>
              </a:buClr>
              <a:buSzPts val="2100"/>
              <a:buNone/>
              <a:defRPr sz="2100">
                <a:solidFill>
                  <a:schemeClr val="lt1"/>
                </a:solidFill>
              </a:defRPr>
            </a:lvl9pPr>
          </a:lstStyle>
          <a:p>
            <a:endParaRPr/>
          </a:p>
        </p:txBody>
      </p:sp>
      <p:sp>
        <p:nvSpPr>
          <p:cNvPr id="584" name="Google Shape;584;p8"/>
          <p:cNvSpPr txBox="1">
            <a:spLocks noGrp="1"/>
          </p:cNvSpPr>
          <p:nvPr>
            <p:ph type="ctrTitle"/>
          </p:nvPr>
        </p:nvSpPr>
        <p:spPr>
          <a:xfrm>
            <a:off x="4965192" y="2387850"/>
            <a:ext cx="3938100" cy="6441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4"/>
              </a:buClr>
              <a:buSzPts val="3000"/>
              <a:buFont typeface="Montserrat Black"/>
              <a:buNone/>
              <a:defRPr sz="3000">
                <a:solidFill>
                  <a:schemeClr val="accent4"/>
                </a:solidFill>
                <a:latin typeface="Montserrat Black"/>
                <a:ea typeface="Montserrat Black"/>
                <a:cs typeface="Montserrat Black"/>
                <a:sym typeface="Montserrat Black"/>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endParaRPr/>
          </a:p>
        </p:txBody>
      </p:sp>
      <p:grpSp>
        <p:nvGrpSpPr>
          <p:cNvPr id="585" name="Google Shape;585;p8"/>
          <p:cNvGrpSpPr/>
          <p:nvPr/>
        </p:nvGrpSpPr>
        <p:grpSpPr>
          <a:xfrm>
            <a:off x="8424006" y="4436745"/>
            <a:ext cx="167663" cy="167663"/>
            <a:chOff x="1413550" y="461050"/>
            <a:chExt cx="3845475" cy="3845475"/>
          </a:xfrm>
        </p:grpSpPr>
        <p:sp>
          <p:nvSpPr>
            <p:cNvPr id="586" name="Google Shape;586;p8"/>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 name="Google Shape;588;p8"/>
          <p:cNvGrpSpPr/>
          <p:nvPr/>
        </p:nvGrpSpPr>
        <p:grpSpPr>
          <a:xfrm>
            <a:off x="720006" y="657645"/>
            <a:ext cx="167663" cy="167663"/>
            <a:chOff x="1413550" y="461050"/>
            <a:chExt cx="3845475" cy="3845475"/>
          </a:xfrm>
        </p:grpSpPr>
        <p:sp>
          <p:nvSpPr>
            <p:cNvPr id="589" name="Google Shape;589;p8"/>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5"/>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5"/>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0"/>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able of contents">
  <p:cSld name="TITLE_1_2">
    <p:bg>
      <p:bgPr>
        <a:solidFill>
          <a:schemeClr val="lt2"/>
        </a:solidFill>
        <a:effectLst/>
      </p:bgPr>
    </p:bg>
    <p:spTree>
      <p:nvGrpSpPr>
        <p:cNvPr id="1" name="Shape 931"/>
        <p:cNvGrpSpPr/>
        <p:nvPr/>
      </p:nvGrpSpPr>
      <p:grpSpPr>
        <a:xfrm>
          <a:off x="0" y="0"/>
          <a:ext cx="0" cy="0"/>
          <a:chOff x="0" y="0"/>
          <a:chExt cx="0" cy="0"/>
        </a:xfrm>
      </p:grpSpPr>
      <p:sp>
        <p:nvSpPr>
          <p:cNvPr id="932" name="Google Shape;932;p14"/>
          <p:cNvSpPr txBox="1">
            <a:spLocks noGrp="1"/>
          </p:cNvSpPr>
          <p:nvPr>
            <p:ph type="title" hasCustomPrompt="1"/>
          </p:nvPr>
        </p:nvSpPr>
        <p:spPr>
          <a:xfrm>
            <a:off x="3937894" y="540000"/>
            <a:ext cx="927600" cy="446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33" name="Google Shape;933;p14"/>
          <p:cNvSpPr txBox="1">
            <a:spLocks noGrp="1"/>
          </p:cNvSpPr>
          <p:nvPr>
            <p:ph type="subTitle" idx="1"/>
          </p:nvPr>
        </p:nvSpPr>
        <p:spPr>
          <a:xfrm>
            <a:off x="4934888" y="540000"/>
            <a:ext cx="25194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9pPr>
          </a:lstStyle>
          <a:p>
            <a:endParaRPr/>
          </a:p>
        </p:txBody>
      </p:sp>
      <p:sp>
        <p:nvSpPr>
          <p:cNvPr id="934" name="Google Shape;934;p14"/>
          <p:cNvSpPr txBox="1">
            <a:spLocks noGrp="1"/>
          </p:cNvSpPr>
          <p:nvPr>
            <p:ph type="title" idx="2" hasCustomPrompt="1"/>
          </p:nvPr>
        </p:nvSpPr>
        <p:spPr>
          <a:xfrm>
            <a:off x="3937819" y="1598033"/>
            <a:ext cx="927600" cy="446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35" name="Google Shape;935;p14"/>
          <p:cNvSpPr txBox="1">
            <a:spLocks noGrp="1"/>
          </p:cNvSpPr>
          <p:nvPr>
            <p:ph type="subTitle" idx="3"/>
          </p:nvPr>
        </p:nvSpPr>
        <p:spPr>
          <a:xfrm>
            <a:off x="4934794" y="1598033"/>
            <a:ext cx="25194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9pPr>
          </a:lstStyle>
          <a:p>
            <a:endParaRPr/>
          </a:p>
        </p:txBody>
      </p:sp>
      <p:sp>
        <p:nvSpPr>
          <p:cNvPr id="936" name="Google Shape;936;p14"/>
          <p:cNvSpPr txBox="1">
            <a:spLocks noGrp="1"/>
          </p:cNvSpPr>
          <p:nvPr>
            <p:ph type="title" idx="4" hasCustomPrompt="1"/>
          </p:nvPr>
        </p:nvSpPr>
        <p:spPr>
          <a:xfrm>
            <a:off x="3937894" y="2656067"/>
            <a:ext cx="927600" cy="446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37" name="Google Shape;937;p14"/>
          <p:cNvSpPr txBox="1">
            <a:spLocks noGrp="1"/>
          </p:cNvSpPr>
          <p:nvPr>
            <p:ph type="subTitle" idx="5"/>
          </p:nvPr>
        </p:nvSpPr>
        <p:spPr>
          <a:xfrm>
            <a:off x="4934841" y="2656067"/>
            <a:ext cx="25194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9pPr>
          </a:lstStyle>
          <a:p>
            <a:endParaRPr/>
          </a:p>
        </p:txBody>
      </p:sp>
      <p:sp>
        <p:nvSpPr>
          <p:cNvPr id="938" name="Google Shape;938;p14"/>
          <p:cNvSpPr txBox="1">
            <a:spLocks noGrp="1"/>
          </p:cNvSpPr>
          <p:nvPr>
            <p:ph type="title" idx="6" hasCustomPrompt="1"/>
          </p:nvPr>
        </p:nvSpPr>
        <p:spPr>
          <a:xfrm>
            <a:off x="3938619" y="3714100"/>
            <a:ext cx="927600" cy="4461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939" name="Google Shape;939;p14"/>
          <p:cNvSpPr txBox="1">
            <a:spLocks noGrp="1"/>
          </p:cNvSpPr>
          <p:nvPr>
            <p:ph type="subTitle" idx="7"/>
          </p:nvPr>
        </p:nvSpPr>
        <p:spPr>
          <a:xfrm>
            <a:off x="4935293" y="3714100"/>
            <a:ext cx="25194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2000"/>
              <a:buFont typeface="Montserrat Black"/>
              <a:buNone/>
              <a:defRPr sz="2000">
                <a:solidFill>
                  <a:schemeClr val="accent4"/>
                </a:solidFill>
                <a:latin typeface="Montserrat Black"/>
                <a:ea typeface="Montserrat Black"/>
                <a:cs typeface="Montserrat Black"/>
                <a:sym typeface="Montserrat Black"/>
              </a:defRPr>
            </a:lvl1pPr>
            <a:lvl2pPr lvl="1"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2pPr>
            <a:lvl3pPr lvl="2"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3pPr>
            <a:lvl4pPr lvl="3"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4pPr>
            <a:lvl5pPr lvl="4"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5pPr>
            <a:lvl6pPr lvl="5"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6pPr>
            <a:lvl7pPr lvl="6"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7pPr>
            <a:lvl8pPr lvl="7"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8pPr>
            <a:lvl9pPr lvl="8" algn="ctr" rtl="0">
              <a:lnSpc>
                <a:spcPct val="100000"/>
              </a:lnSpc>
              <a:spcBef>
                <a:spcPts val="0"/>
              </a:spcBef>
              <a:spcAft>
                <a:spcPts val="0"/>
              </a:spcAft>
              <a:buClr>
                <a:schemeClr val="accent4"/>
              </a:buClr>
              <a:buSzPts val="2100"/>
              <a:buFont typeface="Montserrat Black"/>
              <a:buNone/>
              <a:defRPr sz="2100">
                <a:solidFill>
                  <a:schemeClr val="accent4"/>
                </a:solidFill>
                <a:latin typeface="Montserrat Black"/>
                <a:ea typeface="Montserrat Black"/>
                <a:cs typeface="Montserrat Black"/>
                <a:sym typeface="Montserrat Black"/>
              </a:defRPr>
            </a:lvl9pPr>
          </a:lstStyle>
          <a:p>
            <a:endParaRPr/>
          </a:p>
        </p:txBody>
      </p:sp>
      <p:sp>
        <p:nvSpPr>
          <p:cNvPr id="940" name="Google Shape;940;p14"/>
          <p:cNvSpPr txBox="1">
            <a:spLocks noGrp="1"/>
          </p:cNvSpPr>
          <p:nvPr>
            <p:ph type="ctrTitle" idx="8"/>
          </p:nvPr>
        </p:nvSpPr>
        <p:spPr>
          <a:xfrm>
            <a:off x="633925" y="1923000"/>
            <a:ext cx="2966100" cy="1481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4"/>
              </a:buClr>
              <a:buSzPts val="3000"/>
              <a:buFont typeface="Montserrat Black"/>
              <a:buNone/>
              <a:defRPr sz="3000">
                <a:solidFill>
                  <a:schemeClr val="accent4"/>
                </a:solidFill>
                <a:latin typeface="Montserrat Black"/>
                <a:ea typeface="Montserrat Black"/>
                <a:cs typeface="Montserrat Black"/>
                <a:sym typeface="Montserrat Black"/>
              </a:defRPr>
            </a:lvl1pPr>
            <a:lvl2pPr lvl="1" rtl="0">
              <a:spcBef>
                <a:spcPts val="0"/>
              </a:spcBef>
              <a:spcAft>
                <a:spcPts val="0"/>
              </a:spcAft>
              <a:buClr>
                <a:schemeClr val="accent4"/>
              </a:buClr>
              <a:buSzPts val="3000"/>
              <a:buNone/>
              <a:defRPr sz="3000">
                <a:solidFill>
                  <a:schemeClr val="accent4"/>
                </a:solidFill>
              </a:defRPr>
            </a:lvl2pPr>
            <a:lvl3pPr lvl="2" rtl="0">
              <a:spcBef>
                <a:spcPts val="0"/>
              </a:spcBef>
              <a:spcAft>
                <a:spcPts val="0"/>
              </a:spcAft>
              <a:buClr>
                <a:schemeClr val="accent4"/>
              </a:buClr>
              <a:buSzPts val="3000"/>
              <a:buNone/>
              <a:defRPr sz="3000">
                <a:solidFill>
                  <a:schemeClr val="accent4"/>
                </a:solidFill>
              </a:defRPr>
            </a:lvl3pPr>
            <a:lvl4pPr lvl="3" rtl="0">
              <a:spcBef>
                <a:spcPts val="0"/>
              </a:spcBef>
              <a:spcAft>
                <a:spcPts val="0"/>
              </a:spcAft>
              <a:buClr>
                <a:schemeClr val="accent4"/>
              </a:buClr>
              <a:buSzPts val="3000"/>
              <a:buNone/>
              <a:defRPr sz="3000">
                <a:solidFill>
                  <a:schemeClr val="accent4"/>
                </a:solidFill>
              </a:defRPr>
            </a:lvl4pPr>
            <a:lvl5pPr lvl="4" rtl="0">
              <a:spcBef>
                <a:spcPts val="0"/>
              </a:spcBef>
              <a:spcAft>
                <a:spcPts val="0"/>
              </a:spcAft>
              <a:buClr>
                <a:schemeClr val="accent4"/>
              </a:buClr>
              <a:buSzPts val="3000"/>
              <a:buNone/>
              <a:defRPr sz="3000">
                <a:solidFill>
                  <a:schemeClr val="accent4"/>
                </a:solidFill>
              </a:defRPr>
            </a:lvl5pPr>
            <a:lvl6pPr lvl="5" rtl="0">
              <a:spcBef>
                <a:spcPts val="0"/>
              </a:spcBef>
              <a:spcAft>
                <a:spcPts val="0"/>
              </a:spcAft>
              <a:buClr>
                <a:schemeClr val="accent4"/>
              </a:buClr>
              <a:buSzPts val="3000"/>
              <a:buNone/>
              <a:defRPr sz="3000">
                <a:solidFill>
                  <a:schemeClr val="accent4"/>
                </a:solidFill>
              </a:defRPr>
            </a:lvl6pPr>
            <a:lvl7pPr lvl="6" rtl="0">
              <a:spcBef>
                <a:spcPts val="0"/>
              </a:spcBef>
              <a:spcAft>
                <a:spcPts val="0"/>
              </a:spcAft>
              <a:buClr>
                <a:schemeClr val="accent4"/>
              </a:buClr>
              <a:buSzPts val="3000"/>
              <a:buNone/>
              <a:defRPr sz="3000">
                <a:solidFill>
                  <a:schemeClr val="accent4"/>
                </a:solidFill>
              </a:defRPr>
            </a:lvl7pPr>
            <a:lvl8pPr lvl="7" rtl="0">
              <a:spcBef>
                <a:spcPts val="0"/>
              </a:spcBef>
              <a:spcAft>
                <a:spcPts val="0"/>
              </a:spcAft>
              <a:buClr>
                <a:schemeClr val="accent4"/>
              </a:buClr>
              <a:buSzPts val="3000"/>
              <a:buNone/>
              <a:defRPr sz="3000">
                <a:solidFill>
                  <a:schemeClr val="accent4"/>
                </a:solidFill>
              </a:defRPr>
            </a:lvl8pPr>
            <a:lvl9pPr lvl="8" rtl="0">
              <a:spcBef>
                <a:spcPts val="0"/>
              </a:spcBef>
              <a:spcAft>
                <a:spcPts val="0"/>
              </a:spcAft>
              <a:buClr>
                <a:schemeClr val="accent4"/>
              </a:buClr>
              <a:buSzPts val="3000"/>
              <a:buNone/>
              <a:defRPr sz="3000">
                <a:solidFill>
                  <a:schemeClr val="accent4"/>
                </a:solidFill>
              </a:defRPr>
            </a:lvl9pPr>
          </a:lstStyle>
          <a:p>
            <a:endParaRPr/>
          </a:p>
        </p:txBody>
      </p:sp>
      <p:sp>
        <p:nvSpPr>
          <p:cNvPr id="941" name="Google Shape;941;p14"/>
          <p:cNvSpPr txBox="1">
            <a:spLocks noGrp="1"/>
          </p:cNvSpPr>
          <p:nvPr>
            <p:ph type="subTitle" idx="9"/>
          </p:nvPr>
        </p:nvSpPr>
        <p:spPr>
          <a:xfrm>
            <a:off x="4934932" y="877506"/>
            <a:ext cx="33876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942" name="Google Shape;942;p14"/>
          <p:cNvSpPr txBox="1">
            <a:spLocks noGrp="1"/>
          </p:cNvSpPr>
          <p:nvPr>
            <p:ph type="subTitle" idx="13"/>
          </p:nvPr>
        </p:nvSpPr>
        <p:spPr>
          <a:xfrm>
            <a:off x="4934869" y="1935046"/>
            <a:ext cx="33876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943" name="Google Shape;943;p14"/>
          <p:cNvSpPr txBox="1">
            <a:spLocks noGrp="1"/>
          </p:cNvSpPr>
          <p:nvPr>
            <p:ph type="subTitle" idx="14"/>
          </p:nvPr>
        </p:nvSpPr>
        <p:spPr>
          <a:xfrm>
            <a:off x="4934932" y="2992586"/>
            <a:ext cx="33876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944" name="Google Shape;944;p14"/>
          <p:cNvSpPr txBox="1">
            <a:spLocks noGrp="1"/>
          </p:cNvSpPr>
          <p:nvPr>
            <p:ph type="subTitle" idx="15"/>
          </p:nvPr>
        </p:nvSpPr>
        <p:spPr>
          <a:xfrm>
            <a:off x="4935539" y="4050125"/>
            <a:ext cx="3387600" cy="627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Font typeface="Montserrat Medium"/>
              <a:buNone/>
              <a:defRPr sz="1600">
                <a:solidFill>
                  <a:schemeClr val="lt1"/>
                </a:solidFill>
                <a:latin typeface="Montserrat Medium"/>
                <a:ea typeface="Montserrat Medium"/>
                <a:cs typeface="Montserrat Medium"/>
                <a:sym typeface="Montserrat Medium"/>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grpSp>
        <p:nvGrpSpPr>
          <p:cNvPr id="945" name="Google Shape;945;p14"/>
          <p:cNvGrpSpPr/>
          <p:nvPr/>
        </p:nvGrpSpPr>
        <p:grpSpPr>
          <a:xfrm>
            <a:off x="7727407" y="-896913"/>
            <a:ext cx="1393174" cy="1401190"/>
            <a:chOff x="1190625" y="238125"/>
            <a:chExt cx="5031325" cy="5060275"/>
          </a:xfrm>
        </p:grpSpPr>
        <p:sp>
          <p:nvSpPr>
            <p:cNvPr id="946" name="Google Shape;946;p14"/>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4"/>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4"/>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4"/>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4"/>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4"/>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4"/>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4"/>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4"/>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4"/>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4"/>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4"/>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4"/>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4"/>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14"/>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14"/>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4"/>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4"/>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4"/>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4"/>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4"/>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14"/>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14"/>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14"/>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14"/>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14"/>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14"/>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14"/>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14"/>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14"/>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14"/>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14"/>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14"/>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14"/>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14"/>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14"/>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14"/>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14"/>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14"/>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14"/>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14"/>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14"/>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14"/>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14"/>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14"/>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14"/>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14"/>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14"/>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14"/>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14"/>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14"/>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14"/>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14"/>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14"/>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14"/>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14"/>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 name="Google Shape;1002;p14"/>
          <p:cNvGrpSpPr/>
          <p:nvPr/>
        </p:nvGrpSpPr>
        <p:grpSpPr>
          <a:xfrm>
            <a:off x="85403" y="3651637"/>
            <a:ext cx="1393174" cy="1401190"/>
            <a:chOff x="1190625" y="238125"/>
            <a:chExt cx="5031325" cy="5060275"/>
          </a:xfrm>
        </p:grpSpPr>
        <p:sp>
          <p:nvSpPr>
            <p:cNvPr id="1003" name="Google Shape;1003;p14"/>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14"/>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14"/>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14"/>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14"/>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14"/>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14"/>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14"/>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14"/>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14"/>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14"/>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14"/>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14"/>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14"/>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14"/>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14"/>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14"/>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14"/>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14"/>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14"/>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14"/>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14"/>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14"/>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14"/>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14"/>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14"/>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14"/>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14"/>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14"/>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14"/>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14"/>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14"/>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14"/>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14"/>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14"/>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14"/>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14"/>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14"/>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14"/>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14"/>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14"/>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14"/>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14"/>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14"/>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14"/>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14"/>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14"/>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14"/>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14"/>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14"/>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14"/>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14"/>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14"/>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14"/>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14"/>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14"/>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ackground">
  <p:cSld name="TITLE_ONLY_1_1">
    <p:bg>
      <p:bgPr>
        <a:solidFill>
          <a:schemeClr val="lt2"/>
        </a:solidFill>
        <a:effectLst/>
      </p:bgPr>
    </p:bg>
    <p:spTree>
      <p:nvGrpSpPr>
        <p:cNvPr id="1" name="Shape 2345"/>
        <p:cNvGrpSpPr/>
        <p:nvPr/>
      </p:nvGrpSpPr>
      <p:grpSpPr>
        <a:xfrm>
          <a:off x="0" y="0"/>
          <a:ext cx="0" cy="0"/>
          <a:chOff x="0" y="0"/>
          <a:chExt cx="0" cy="0"/>
        </a:xfrm>
      </p:grpSpPr>
      <p:grpSp>
        <p:nvGrpSpPr>
          <p:cNvPr id="2346" name="Google Shape;2346;p33"/>
          <p:cNvGrpSpPr/>
          <p:nvPr/>
        </p:nvGrpSpPr>
        <p:grpSpPr>
          <a:xfrm>
            <a:off x="-596968" y="3203218"/>
            <a:ext cx="1393174" cy="1401190"/>
            <a:chOff x="1190625" y="238125"/>
            <a:chExt cx="5031325" cy="5060275"/>
          </a:xfrm>
        </p:grpSpPr>
        <p:sp>
          <p:nvSpPr>
            <p:cNvPr id="2347" name="Google Shape;2347;p33"/>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33"/>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33"/>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33"/>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33"/>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33"/>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33"/>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33"/>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33"/>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33"/>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33"/>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33"/>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33"/>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33"/>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33"/>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33"/>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33"/>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33"/>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33"/>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33"/>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3"/>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3"/>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3"/>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3"/>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3"/>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33"/>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33"/>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33"/>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33"/>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33"/>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33"/>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33"/>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33"/>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33"/>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33"/>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33"/>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33"/>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33"/>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33"/>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33"/>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33"/>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33"/>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33"/>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33"/>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33"/>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33"/>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33"/>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33"/>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33"/>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33"/>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33"/>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33"/>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33"/>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33"/>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33"/>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33"/>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3" name="Google Shape;2403;p33"/>
          <p:cNvGrpSpPr/>
          <p:nvPr/>
        </p:nvGrpSpPr>
        <p:grpSpPr>
          <a:xfrm>
            <a:off x="720006" y="702020"/>
            <a:ext cx="167663" cy="167663"/>
            <a:chOff x="1413550" y="461050"/>
            <a:chExt cx="3845475" cy="3845475"/>
          </a:xfrm>
        </p:grpSpPr>
        <p:sp>
          <p:nvSpPr>
            <p:cNvPr id="2404" name="Google Shape;2404;p33"/>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33"/>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6" name="Google Shape;2406;p33"/>
          <p:cNvGrpSpPr/>
          <p:nvPr/>
        </p:nvGrpSpPr>
        <p:grpSpPr>
          <a:xfrm>
            <a:off x="6725229" y="4604404"/>
            <a:ext cx="1698771" cy="1154487"/>
            <a:chOff x="720000" y="3298275"/>
            <a:chExt cx="1921904" cy="1306128"/>
          </a:xfrm>
        </p:grpSpPr>
        <p:sp>
          <p:nvSpPr>
            <p:cNvPr id="2407" name="Google Shape;2407;p33"/>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33"/>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9" name="Google Shape;2409;p33"/>
          <p:cNvGrpSpPr/>
          <p:nvPr/>
        </p:nvGrpSpPr>
        <p:grpSpPr>
          <a:xfrm>
            <a:off x="8559213" y="414005"/>
            <a:ext cx="1393174" cy="1401190"/>
            <a:chOff x="1190625" y="238125"/>
            <a:chExt cx="5031325" cy="5060275"/>
          </a:xfrm>
        </p:grpSpPr>
        <p:sp>
          <p:nvSpPr>
            <p:cNvPr id="2410" name="Google Shape;2410;p33"/>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33"/>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33"/>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33"/>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33"/>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33"/>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33"/>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33"/>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33"/>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33"/>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33"/>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33"/>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33"/>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33"/>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33"/>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33"/>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33"/>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33"/>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33"/>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33"/>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33"/>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33"/>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33"/>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33"/>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33"/>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33"/>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33"/>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33"/>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33"/>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33"/>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33"/>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33"/>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33"/>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33"/>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33"/>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33"/>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33"/>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33"/>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33"/>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33"/>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33"/>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33"/>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33"/>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33"/>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33"/>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33"/>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33"/>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33"/>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33"/>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33"/>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33"/>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33"/>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33"/>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33"/>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33"/>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33"/>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ackground 1">
  <p:cSld name="SECTION_TITLE_AND_DESCRIPTION_2_1_1">
    <p:spTree>
      <p:nvGrpSpPr>
        <p:cNvPr id="1" name="Shape 2466"/>
        <p:cNvGrpSpPr/>
        <p:nvPr/>
      </p:nvGrpSpPr>
      <p:grpSpPr>
        <a:xfrm>
          <a:off x="0" y="0"/>
          <a:ext cx="0" cy="0"/>
          <a:chOff x="0" y="0"/>
          <a:chExt cx="0" cy="0"/>
        </a:xfrm>
      </p:grpSpPr>
      <p:grpSp>
        <p:nvGrpSpPr>
          <p:cNvPr id="2467" name="Google Shape;2467;p34"/>
          <p:cNvGrpSpPr/>
          <p:nvPr/>
        </p:nvGrpSpPr>
        <p:grpSpPr>
          <a:xfrm>
            <a:off x="719970" y="-861199"/>
            <a:ext cx="1393174" cy="1401190"/>
            <a:chOff x="1190625" y="238125"/>
            <a:chExt cx="5031325" cy="5060275"/>
          </a:xfrm>
        </p:grpSpPr>
        <p:sp>
          <p:nvSpPr>
            <p:cNvPr id="2468" name="Google Shape;2468;p34"/>
            <p:cNvSpPr/>
            <p:nvPr/>
          </p:nvSpPr>
          <p:spPr>
            <a:xfrm>
              <a:off x="1190625"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69" name="Google Shape;2469;p34"/>
            <p:cNvSpPr/>
            <p:nvPr/>
          </p:nvSpPr>
          <p:spPr>
            <a:xfrm>
              <a:off x="1996200"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0" name="Google Shape;2470;p34"/>
            <p:cNvSpPr/>
            <p:nvPr/>
          </p:nvSpPr>
          <p:spPr>
            <a:xfrm>
              <a:off x="2801800" y="238125"/>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1" name="Google Shape;2471;p34"/>
            <p:cNvSpPr/>
            <p:nvPr/>
          </p:nvSpPr>
          <p:spPr>
            <a:xfrm>
              <a:off x="3612200" y="238125"/>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2" name="Google Shape;2472;p34"/>
            <p:cNvSpPr/>
            <p:nvPr/>
          </p:nvSpPr>
          <p:spPr>
            <a:xfrm>
              <a:off x="4417800" y="238125"/>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3" name="Google Shape;2473;p34"/>
            <p:cNvSpPr/>
            <p:nvPr/>
          </p:nvSpPr>
          <p:spPr>
            <a:xfrm>
              <a:off x="5223400" y="238125"/>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4" name="Google Shape;2474;p34"/>
            <p:cNvSpPr/>
            <p:nvPr/>
          </p:nvSpPr>
          <p:spPr>
            <a:xfrm>
              <a:off x="6028975" y="238125"/>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5" name="Google Shape;2475;p34"/>
            <p:cNvSpPr/>
            <p:nvPr/>
          </p:nvSpPr>
          <p:spPr>
            <a:xfrm>
              <a:off x="1190625"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6" name="Google Shape;2476;p34"/>
            <p:cNvSpPr/>
            <p:nvPr/>
          </p:nvSpPr>
          <p:spPr>
            <a:xfrm>
              <a:off x="1996200"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7" name="Google Shape;2477;p34"/>
            <p:cNvSpPr/>
            <p:nvPr/>
          </p:nvSpPr>
          <p:spPr>
            <a:xfrm>
              <a:off x="2801800" y="93275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8" name="Google Shape;2478;p34"/>
            <p:cNvSpPr/>
            <p:nvPr/>
          </p:nvSpPr>
          <p:spPr>
            <a:xfrm>
              <a:off x="3612200" y="93275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79" name="Google Shape;2479;p34"/>
            <p:cNvSpPr/>
            <p:nvPr/>
          </p:nvSpPr>
          <p:spPr>
            <a:xfrm>
              <a:off x="4417800" y="93275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0" name="Google Shape;2480;p34"/>
            <p:cNvSpPr/>
            <p:nvPr/>
          </p:nvSpPr>
          <p:spPr>
            <a:xfrm>
              <a:off x="5223400" y="93275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1" name="Google Shape;2481;p34"/>
            <p:cNvSpPr/>
            <p:nvPr/>
          </p:nvSpPr>
          <p:spPr>
            <a:xfrm>
              <a:off x="6028975" y="93275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2" name="Google Shape;2482;p34"/>
            <p:cNvSpPr/>
            <p:nvPr/>
          </p:nvSpPr>
          <p:spPr>
            <a:xfrm>
              <a:off x="1190625"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3" name="Google Shape;2483;p34"/>
            <p:cNvSpPr/>
            <p:nvPr/>
          </p:nvSpPr>
          <p:spPr>
            <a:xfrm>
              <a:off x="1996200"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4" name="Google Shape;2484;p34"/>
            <p:cNvSpPr/>
            <p:nvPr/>
          </p:nvSpPr>
          <p:spPr>
            <a:xfrm>
              <a:off x="2801800" y="1627400"/>
              <a:ext cx="192975" cy="192975"/>
            </a:xfrm>
            <a:custGeom>
              <a:avLst/>
              <a:gdLst/>
              <a:ahLst/>
              <a:cxnLst/>
              <a:rect l="l" t="t" r="r" b="b"/>
              <a:pathLst>
                <a:path w="7719" h="7719" extrusionOk="0">
                  <a:moveTo>
                    <a:pt x="3859" y="0"/>
                  </a:moveTo>
                  <a:cubicBezTo>
                    <a:pt x="1737" y="0"/>
                    <a:pt x="0" y="1737"/>
                    <a:pt x="0" y="3859"/>
                  </a:cubicBezTo>
                  <a:cubicBezTo>
                    <a:pt x="0" y="5982"/>
                    <a:pt x="1737" y="7719"/>
                    <a:pt x="3859" y="7719"/>
                  </a:cubicBezTo>
                  <a:cubicBezTo>
                    <a:pt x="5982" y="7719"/>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5" name="Google Shape;2485;p34"/>
            <p:cNvSpPr/>
            <p:nvPr/>
          </p:nvSpPr>
          <p:spPr>
            <a:xfrm>
              <a:off x="3612200" y="1627400"/>
              <a:ext cx="188175" cy="192975"/>
            </a:xfrm>
            <a:custGeom>
              <a:avLst/>
              <a:gdLst/>
              <a:ahLst/>
              <a:cxnLst/>
              <a:rect l="l" t="t" r="r" b="b"/>
              <a:pathLst>
                <a:path w="7527" h="7719" extrusionOk="0">
                  <a:moveTo>
                    <a:pt x="3667" y="0"/>
                  </a:moveTo>
                  <a:cubicBezTo>
                    <a:pt x="1544" y="0"/>
                    <a:pt x="1" y="1737"/>
                    <a:pt x="1" y="3859"/>
                  </a:cubicBezTo>
                  <a:cubicBezTo>
                    <a:pt x="1" y="5982"/>
                    <a:pt x="1544" y="7719"/>
                    <a:pt x="3667" y="7719"/>
                  </a:cubicBezTo>
                  <a:cubicBezTo>
                    <a:pt x="5789" y="7719"/>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6" name="Google Shape;2486;p34"/>
            <p:cNvSpPr/>
            <p:nvPr/>
          </p:nvSpPr>
          <p:spPr>
            <a:xfrm>
              <a:off x="4417800" y="1627400"/>
              <a:ext cx="188150" cy="192975"/>
            </a:xfrm>
            <a:custGeom>
              <a:avLst/>
              <a:gdLst/>
              <a:ahLst/>
              <a:cxnLst/>
              <a:rect l="l" t="t" r="r" b="b"/>
              <a:pathLst>
                <a:path w="7526" h="7719" extrusionOk="0">
                  <a:moveTo>
                    <a:pt x="3860" y="0"/>
                  </a:moveTo>
                  <a:cubicBezTo>
                    <a:pt x="1737" y="0"/>
                    <a:pt x="0" y="1737"/>
                    <a:pt x="0" y="3859"/>
                  </a:cubicBezTo>
                  <a:cubicBezTo>
                    <a:pt x="0" y="5982"/>
                    <a:pt x="1737" y="7719"/>
                    <a:pt x="3860" y="7719"/>
                  </a:cubicBezTo>
                  <a:cubicBezTo>
                    <a:pt x="5789" y="7719"/>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7" name="Google Shape;2487;p34"/>
            <p:cNvSpPr/>
            <p:nvPr/>
          </p:nvSpPr>
          <p:spPr>
            <a:xfrm>
              <a:off x="5223400" y="1627400"/>
              <a:ext cx="188150" cy="192975"/>
            </a:xfrm>
            <a:custGeom>
              <a:avLst/>
              <a:gdLst/>
              <a:ahLst/>
              <a:cxnLst/>
              <a:rect l="l" t="t" r="r" b="b"/>
              <a:pathLst>
                <a:path w="7526" h="7719" extrusionOk="0">
                  <a:moveTo>
                    <a:pt x="3859" y="0"/>
                  </a:moveTo>
                  <a:cubicBezTo>
                    <a:pt x="1737" y="0"/>
                    <a:pt x="0" y="1737"/>
                    <a:pt x="0" y="3859"/>
                  </a:cubicBezTo>
                  <a:cubicBezTo>
                    <a:pt x="0" y="5982"/>
                    <a:pt x="1737" y="7719"/>
                    <a:pt x="3859" y="7719"/>
                  </a:cubicBezTo>
                  <a:cubicBezTo>
                    <a:pt x="5982" y="7719"/>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8" name="Google Shape;2488;p34"/>
            <p:cNvSpPr/>
            <p:nvPr/>
          </p:nvSpPr>
          <p:spPr>
            <a:xfrm>
              <a:off x="6028975" y="1627400"/>
              <a:ext cx="192975" cy="192975"/>
            </a:xfrm>
            <a:custGeom>
              <a:avLst/>
              <a:gdLst/>
              <a:ahLst/>
              <a:cxnLst/>
              <a:rect l="l" t="t" r="r" b="b"/>
              <a:pathLst>
                <a:path w="7719" h="7719" extrusionOk="0">
                  <a:moveTo>
                    <a:pt x="3860" y="0"/>
                  </a:moveTo>
                  <a:cubicBezTo>
                    <a:pt x="1737" y="0"/>
                    <a:pt x="1" y="1737"/>
                    <a:pt x="1" y="3859"/>
                  </a:cubicBezTo>
                  <a:cubicBezTo>
                    <a:pt x="1" y="5982"/>
                    <a:pt x="1737" y="7719"/>
                    <a:pt x="3860" y="7719"/>
                  </a:cubicBezTo>
                  <a:cubicBezTo>
                    <a:pt x="5982" y="7719"/>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89" name="Google Shape;2489;p34"/>
            <p:cNvSpPr/>
            <p:nvPr/>
          </p:nvSpPr>
          <p:spPr>
            <a:xfrm>
              <a:off x="1190625"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0" name="Google Shape;2490;p34"/>
            <p:cNvSpPr/>
            <p:nvPr/>
          </p:nvSpPr>
          <p:spPr>
            <a:xfrm>
              <a:off x="1996200"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1" name="Google Shape;2491;p34"/>
            <p:cNvSpPr/>
            <p:nvPr/>
          </p:nvSpPr>
          <p:spPr>
            <a:xfrm>
              <a:off x="2801800" y="2326850"/>
              <a:ext cx="192975" cy="188175"/>
            </a:xfrm>
            <a:custGeom>
              <a:avLst/>
              <a:gdLst/>
              <a:ahLst/>
              <a:cxnLst/>
              <a:rect l="l" t="t" r="r" b="b"/>
              <a:pathLst>
                <a:path w="7719" h="7527" extrusionOk="0">
                  <a:moveTo>
                    <a:pt x="3859" y="1"/>
                  </a:moveTo>
                  <a:cubicBezTo>
                    <a:pt x="1737" y="1"/>
                    <a:pt x="0" y="1737"/>
                    <a:pt x="0" y="3860"/>
                  </a:cubicBezTo>
                  <a:cubicBezTo>
                    <a:pt x="0" y="5790"/>
                    <a:pt x="1737" y="7526"/>
                    <a:pt x="3859" y="7526"/>
                  </a:cubicBezTo>
                  <a:cubicBezTo>
                    <a:pt x="5982" y="7526"/>
                    <a:pt x="7718" y="5790"/>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2" name="Google Shape;2492;p34"/>
            <p:cNvSpPr/>
            <p:nvPr/>
          </p:nvSpPr>
          <p:spPr>
            <a:xfrm>
              <a:off x="3612200" y="2326850"/>
              <a:ext cx="188175" cy="188175"/>
            </a:xfrm>
            <a:custGeom>
              <a:avLst/>
              <a:gdLst/>
              <a:ahLst/>
              <a:cxnLst/>
              <a:rect l="l" t="t" r="r" b="b"/>
              <a:pathLst>
                <a:path w="7527" h="7527" extrusionOk="0">
                  <a:moveTo>
                    <a:pt x="3667" y="1"/>
                  </a:moveTo>
                  <a:cubicBezTo>
                    <a:pt x="1544" y="1"/>
                    <a:pt x="1" y="1737"/>
                    <a:pt x="1" y="3860"/>
                  </a:cubicBezTo>
                  <a:cubicBezTo>
                    <a:pt x="1" y="5790"/>
                    <a:pt x="1544" y="7526"/>
                    <a:pt x="3667" y="7526"/>
                  </a:cubicBezTo>
                  <a:cubicBezTo>
                    <a:pt x="5789" y="7526"/>
                    <a:pt x="7526" y="5790"/>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3" name="Google Shape;2493;p34"/>
            <p:cNvSpPr/>
            <p:nvPr/>
          </p:nvSpPr>
          <p:spPr>
            <a:xfrm>
              <a:off x="4417800" y="2326850"/>
              <a:ext cx="188150" cy="188175"/>
            </a:xfrm>
            <a:custGeom>
              <a:avLst/>
              <a:gdLst/>
              <a:ahLst/>
              <a:cxnLst/>
              <a:rect l="l" t="t" r="r" b="b"/>
              <a:pathLst>
                <a:path w="7526" h="7527" extrusionOk="0">
                  <a:moveTo>
                    <a:pt x="3860" y="1"/>
                  </a:moveTo>
                  <a:cubicBezTo>
                    <a:pt x="1737" y="1"/>
                    <a:pt x="0" y="1737"/>
                    <a:pt x="0" y="3860"/>
                  </a:cubicBezTo>
                  <a:cubicBezTo>
                    <a:pt x="0" y="5790"/>
                    <a:pt x="1737" y="7526"/>
                    <a:pt x="3860" y="7526"/>
                  </a:cubicBezTo>
                  <a:cubicBezTo>
                    <a:pt x="5789" y="7526"/>
                    <a:pt x="7526" y="5790"/>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4" name="Google Shape;2494;p34"/>
            <p:cNvSpPr/>
            <p:nvPr/>
          </p:nvSpPr>
          <p:spPr>
            <a:xfrm>
              <a:off x="5223400" y="2326850"/>
              <a:ext cx="188150" cy="188175"/>
            </a:xfrm>
            <a:custGeom>
              <a:avLst/>
              <a:gdLst/>
              <a:ahLst/>
              <a:cxnLst/>
              <a:rect l="l" t="t" r="r" b="b"/>
              <a:pathLst>
                <a:path w="7526" h="7527" extrusionOk="0">
                  <a:moveTo>
                    <a:pt x="3859" y="1"/>
                  </a:moveTo>
                  <a:cubicBezTo>
                    <a:pt x="1737" y="1"/>
                    <a:pt x="0" y="1737"/>
                    <a:pt x="0" y="3860"/>
                  </a:cubicBezTo>
                  <a:cubicBezTo>
                    <a:pt x="0" y="5790"/>
                    <a:pt x="1737" y="7526"/>
                    <a:pt x="3859" y="7526"/>
                  </a:cubicBezTo>
                  <a:cubicBezTo>
                    <a:pt x="5982" y="7526"/>
                    <a:pt x="7525" y="5790"/>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5" name="Google Shape;2495;p34"/>
            <p:cNvSpPr/>
            <p:nvPr/>
          </p:nvSpPr>
          <p:spPr>
            <a:xfrm>
              <a:off x="6028975" y="2326850"/>
              <a:ext cx="192975" cy="188175"/>
            </a:xfrm>
            <a:custGeom>
              <a:avLst/>
              <a:gdLst/>
              <a:ahLst/>
              <a:cxnLst/>
              <a:rect l="l" t="t" r="r" b="b"/>
              <a:pathLst>
                <a:path w="7719" h="7527" extrusionOk="0">
                  <a:moveTo>
                    <a:pt x="3860" y="1"/>
                  </a:moveTo>
                  <a:cubicBezTo>
                    <a:pt x="1737" y="1"/>
                    <a:pt x="1" y="1737"/>
                    <a:pt x="1" y="3860"/>
                  </a:cubicBezTo>
                  <a:cubicBezTo>
                    <a:pt x="1" y="5790"/>
                    <a:pt x="1737" y="7526"/>
                    <a:pt x="3860" y="7526"/>
                  </a:cubicBezTo>
                  <a:cubicBezTo>
                    <a:pt x="5982" y="7526"/>
                    <a:pt x="7719" y="5790"/>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6" name="Google Shape;2496;p34"/>
            <p:cNvSpPr/>
            <p:nvPr/>
          </p:nvSpPr>
          <p:spPr>
            <a:xfrm>
              <a:off x="1190625"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7" name="Google Shape;2497;p34"/>
            <p:cNvSpPr/>
            <p:nvPr/>
          </p:nvSpPr>
          <p:spPr>
            <a:xfrm>
              <a:off x="1996200"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8" name="Google Shape;2498;p34"/>
            <p:cNvSpPr/>
            <p:nvPr/>
          </p:nvSpPr>
          <p:spPr>
            <a:xfrm>
              <a:off x="2801800" y="3021500"/>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499" name="Google Shape;2499;p34"/>
            <p:cNvSpPr/>
            <p:nvPr/>
          </p:nvSpPr>
          <p:spPr>
            <a:xfrm>
              <a:off x="3612200" y="3021500"/>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0" name="Google Shape;2500;p34"/>
            <p:cNvSpPr/>
            <p:nvPr/>
          </p:nvSpPr>
          <p:spPr>
            <a:xfrm>
              <a:off x="4417800" y="3021500"/>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1" name="Google Shape;2501;p34"/>
            <p:cNvSpPr/>
            <p:nvPr/>
          </p:nvSpPr>
          <p:spPr>
            <a:xfrm>
              <a:off x="5223400" y="3021500"/>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2" name="Google Shape;2502;p34"/>
            <p:cNvSpPr/>
            <p:nvPr/>
          </p:nvSpPr>
          <p:spPr>
            <a:xfrm>
              <a:off x="6028975" y="3021500"/>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3" name="Google Shape;2503;p34"/>
            <p:cNvSpPr/>
            <p:nvPr/>
          </p:nvSpPr>
          <p:spPr>
            <a:xfrm>
              <a:off x="1190625"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4" name="Google Shape;2504;p34"/>
            <p:cNvSpPr/>
            <p:nvPr/>
          </p:nvSpPr>
          <p:spPr>
            <a:xfrm>
              <a:off x="1996200"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5" name="Google Shape;2505;p34"/>
            <p:cNvSpPr/>
            <p:nvPr/>
          </p:nvSpPr>
          <p:spPr>
            <a:xfrm>
              <a:off x="2801800" y="3716150"/>
              <a:ext cx="192975" cy="192975"/>
            </a:xfrm>
            <a:custGeom>
              <a:avLst/>
              <a:gdLst/>
              <a:ahLst/>
              <a:cxnLst/>
              <a:rect l="l" t="t" r="r" b="b"/>
              <a:pathLst>
                <a:path w="7719" h="7719" extrusionOk="0">
                  <a:moveTo>
                    <a:pt x="3859" y="0"/>
                  </a:moveTo>
                  <a:cubicBezTo>
                    <a:pt x="1737" y="0"/>
                    <a:pt x="0" y="1737"/>
                    <a:pt x="0" y="3859"/>
                  </a:cubicBezTo>
                  <a:cubicBezTo>
                    <a:pt x="0" y="5982"/>
                    <a:pt x="1737" y="7718"/>
                    <a:pt x="3859" y="7718"/>
                  </a:cubicBezTo>
                  <a:cubicBezTo>
                    <a:pt x="5982" y="7718"/>
                    <a:pt x="7718" y="5982"/>
                    <a:pt x="7718" y="3859"/>
                  </a:cubicBezTo>
                  <a:cubicBezTo>
                    <a:pt x="7718"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6" name="Google Shape;2506;p34"/>
            <p:cNvSpPr/>
            <p:nvPr/>
          </p:nvSpPr>
          <p:spPr>
            <a:xfrm>
              <a:off x="3612200" y="3716150"/>
              <a:ext cx="188175" cy="192975"/>
            </a:xfrm>
            <a:custGeom>
              <a:avLst/>
              <a:gdLst/>
              <a:ahLst/>
              <a:cxnLst/>
              <a:rect l="l" t="t" r="r" b="b"/>
              <a:pathLst>
                <a:path w="7527" h="7719" extrusionOk="0">
                  <a:moveTo>
                    <a:pt x="3667" y="0"/>
                  </a:moveTo>
                  <a:cubicBezTo>
                    <a:pt x="1544" y="0"/>
                    <a:pt x="1" y="1737"/>
                    <a:pt x="1" y="3859"/>
                  </a:cubicBezTo>
                  <a:cubicBezTo>
                    <a:pt x="1" y="5982"/>
                    <a:pt x="1544" y="7718"/>
                    <a:pt x="3667" y="7718"/>
                  </a:cubicBezTo>
                  <a:cubicBezTo>
                    <a:pt x="5789" y="7718"/>
                    <a:pt x="7526" y="5982"/>
                    <a:pt x="7526" y="3859"/>
                  </a:cubicBezTo>
                  <a:cubicBezTo>
                    <a:pt x="7526" y="1737"/>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7" name="Google Shape;2507;p34"/>
            <p:cNvSpPr/>
            <p:nvPr/>
          </p:nvSpPr>
          <p:spPr>
            <a:xfrm>
              <a:off x="4417800" y="3716150"/>
              <a:ext cx="188150" cy="192975"/>
            </a:xfrm>
            <a:custGeom>
              <a:avLst/>
              <a:gdLst/>
              <a:ahLst/>
              <a:cxnLst/>
              <a:rect l="l" t="t" r="r" b="b"/>
              <a:pathLst>
                <a:path w="7526" h="7719" extrusionOk="0">
                  <a:moveTo>
                    <a:pt x="3860" y="0"/>
                  </a:moveTo>
                  <a:cubicBezTo>
                    <a:pt x="1737" y="0"/>
                    <a:pt x="0" y="1737"/>
                    <a:pt x="0" y="3859"/>
                  </a:cubicBezTo>
                  <a:cubicBezTo>
                    <a:pt x="0" y="5982"/>
                    <a:pt x="1737" y="7718"/>
                    <a:pt x="3860" y="7718"/>
                  </a:cubicBezTo>
                  <a:cubicBezTo>
                    <a:pt x="5789" y="7718"/>
                    <a:pt x="7526" y="5982"/>
                    <a:pt x="7526" y="3859"/>
                  </a:cubicBezTo>
                  <a:cubicBezTo>
                    <a:pt x="7526" y="1737"/>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8" name="Google Shape;2508;p34"/>
            <p:cNvSpPr/>
            <p:nvPr/>
          </p:nvSpPr>
          <p:spPr>
            <a:xfrm>
              <a:off x="5223400" y="3716150"/>
              <a:ext cx="188150" cy="192975"/>
            </a:xfrm>
            <a:custGeom>
              <a:avLst/>
              <a:gdLst/>
              <a:ahLst/>
              <a:cxnLst/>
              <a:rect l="l" t="t" r="r" b="b"/>
              <a:pathLst>
                <a:path w="7526" h="7719" extrusionOk="0">
                  <a:moveTo>
                    <a:pt x="3859" y="0"/>
                  </a:moveTo>
                  <a:cubicBezTo>
                    <a:pt x="1737" y="0"/>
                    <a:pt x="0" y="1737"/>
                    <a:pt x="0" y="3859"/>
                  </a:cubicBezTo>
                  <a:cubicBezTo>
                    <a:pt x="0" y="5982"/>
                    <a:pt x="1737" y="7718"/>
                    <a:pt x="3859" y="7718"/>
                  </a:cubicBezTo>
                  <a:cubicBezTo>
                    <a:pt x="5982" y="7718"/>
                    <a:pt x="7525" y="5982"/>
                    <a:pt x="7525" y="3859"/>
                  </a:cubicBezTo>
                  <a:cubicBezTo>
                    <a:pt x="7525" y="1737"/>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09" name="Google Shape;2509;p34"/>
            <p:cNvSpPr/>
            <p:nvPr/>
          </p:nvSpPr>
          <p:spPr>
            <a:xfrm>
              <a:off x="6028975" y="3716150"/>
              <a:ext cx="192975" cy="192975"/>
            </a:xfrm>
            <a:custGeom>
              <a:avLst/>
              <a:gdLst/>
              <a:ahLst/>
              <a:cxnLst/>
              <a:rect l="l" t="t" r="r" b="b"/>
              <a:pathLst>
                <a:path w="7719" h="7719" extrusionOk="0">
                  <a:moveTo>
                    <a:pt x="3860" y="0"/>
                  </a:moveTo>
                  <a:cubicBezTo>
                    <a:pt x="1737" y="0"/>
                    <a:pt x="1" y="1737"/>
                    <a:pt x="1" y="3859"/>
                  </a:cubicBezTo>
                  <a:cubicBezTo>
                    <a:pt x="1" y="5982"/>
                    <a:pt x="1737" y="7718"/>
                    <a:pt x="3860" y="7718"/>
                  </a:cubicBezTo>
                  <a:cubicBezTo>
                    <a:pt x="5982" y="7718"/>
                    <a:pt x="7719" y="5982"/>
                    <a:pt x="7719" y="3859"/>
                  </a:cubicBezTo>
                  <a:cubicBezTo>
                    <a:pt x="7719" y="1737"/>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0" name="Google Shape;2510;p34"/>
            <p:cNvSpPr/>
            <p:nvPr/>
          </p:nvSpPr>
          <p:spPr>
            <a:xfrm>
              <a:off x="1190625"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1" name="Google Shape;2511;p34"/>
            <p:cNvSpPr/>
            <p:nvPr/>
          </p:nvSpPr>
          <p:spPr>
            <a:xfrm>
              <a:off x="1996200"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2" name="Google Shape;2512;p34"/>
            <p:cNvSpPr/>
            <p:nvPr/>
          </p:nvSpPr>
          <p:spPr>
            <a:xfrm>
              <a:off x="2801800" y="4410775"/>
              <a:ext cx="192975" cy="192975"/>
            </a:xfrm>
            <a:custGeom>
              <a:avLst/>
              <a:gdLst/>
              <a:ahLst/>
              <a:cxnLst/>
              <a:rect l="l" t="t" r="r" b="b"/>
              <a:pathLst>
                <a:path w="7719" h="7719" extrusionOk="0">
                  <a:moveTo>
                    <a:pt x="3859" y="1"/>
                  </a:moveTo>
                  <a:cubicBezTo>
                    <a:pt x="1737" y="1"/>
                    <a:pt x="0" y="1737"/>
                    <a:pt x="0" y="3860"/>
                  </a:cubicBezTo>
                  <a:cubicBezTo>
                    <a:pt x="0" y="5982"/>
                    <a:pt x="1737" y="7719"/>
                    <a:pt x="3859" y="7719"/>
                  </a:cubicBezTo>
                  <a:cubicBezTo>
                    <a:pt x="5982" y="7719"/>
                    <a:pt x="7718" y="5982"/>
                    <a:pt x="7718" y="3860"/>
                  </a:cubicBezTo>
                  <a:cubicBezTo>
                    <a:pt x="7718"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3" name="Google Shape;2513;p34"/>
            <p:cNvSpPr/>
            <p:nvPr/>
          </p:nvSpPr>
          <p:spPr>
            <a:xfrm>
              <a:off x="3612200" y="4410775"/>
              <a:ext cx="188175" cy="192975"/>
            </a:xfrm>
            <a:custGeom>
              <a:avLst/>
              <a:gdLst/>
              <a:ahLst/>
              <a:cxnLst/>
              <a:rect l="l" t="t" r="r" b="b"/>
              <a:pathLst>
                <a:path w="7527" h="7719" extrusionOk="0">
                  <a:moveTo>
                    <a:pt x="3667" y="1"/>
                  </a:moveTo>
                  <a:cubicBezTo>
                    <a:pt x="1544" y="1"/>
                    <a:pt x="1" y="1737"/>
                    <a:pt x="1" y="3860"/>
                  </a:cubicBezTo>
                  <a:cubicBezTo>
                    <a:pt x="1" y="5982"/>
                    <a:pt x="1544" y="7719"/>
                    <a:pt x="3667" y="7719"/>
                  </a:cubicBezTo>
                  <a:cubicBezTo>
                    <a:pt x="5789" y="7719"/>
                    <a:pt x="7526" y="5982"/>
                    <a:pt x="7526" y="3860"/>
                  </a:cubicBezTo>
                  <a:cubicBezTo>
                    <a:pt x="7526" y="1737"/>
                    <a:pt x="5789" y="1"/>
                    <a:pt x="366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4" name="Google Shape;2514;p34"/>
            <p:cNvSpPr/>
            <p:nvPr/>
          </p:nvSpPr>
          <p:spPr>
            <a:xfrm>
              <a:off x="4417800" y="4410775"/>
              <a:ext cx="188150" cy="192975"/>
            </a:xfrm>
            <a:custGeom>
              <a:avLst/>
              <a:gdLst/>
              <a:ahLst/>
              <a:cxnLst/>
              <a:rect l="l" t="t" r="r" b="b"/>
              <a:pathLst>
                <a:path w="7526" h="7719" extrusionOk="0">
                  <a:moveTo>
                    <a:pt x="3860" y="1"/>
                  </a:moveTo>
                  <a:cubicBezTo>
                    <a:pt x="1737" y="1"/>
                    <a:pt x="0" y="1737"/>
                    <a:pt x="0" y="3860"/>
                  </a:cubicBezTo>
                  <a:cubicBezTo>
                    <a:pt x="0" y="5982"/>
                    <a:pt x="1737" y="7719"/>
                    <a:pt x="3860" y="7719"/>
                  </a:cubicBezTo>
                  <a:cubicBezTo>
                    <a:pt x="5789" y="7719"/>
                    <a:pt x="7526" y="5982"/>
                    <a:pt x="7526" y="3860"/>
                  </a:cubicBezTo>
                  <a:cubicBezTo>
                    <a:pt x="7526" y="1737"/>
                    <a:pt x="5789"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5" name="Google Shape;2515;p34"/>
            <p:cNvSpPr/>
            <p:nvPr/>
          </p:nvSpPr>
          <p:spPr>
            <a:xfrm>
              <a:off x="5223400" y="4410775"/>
              <a:ext cx="188150" cy="192975"/>
            </a:xfrm>
            <a:custGeom>
              <a:avLst/>
              <a:gdLst/>
              <a:ahLst/>
              <a:cxnLst/>
              <a:rect l="l" t="t" r="r" b="b"/>
              <a:pathLst>
                <a:path w="7526" h="7719" extrusionOk="0">
                  <a:moveTo>
                    <a:pt x="3859" y="1"/>
                  </a:moveTo>
                  <a:cubicBezTo>
                    <a:pt x="1737" y="1"/>
                    <a:pt x="0" y="1737"/>
                    <a:pt x="0" y="3860"/>
                  </a:cubicBezTo>
                  <a:cubicBezTo>
                    <a:pt x="0" y="5982"/>
                    <a:pt x="1737" y="7719"/>
                    <a:pt x="3859" y="7719"/>
                  </a:cubicBezTo>
                  <a:cubicBezTo>
                    <a:pt x="5982" y="7719"/>
                    <a:pt x="7525" y="5982"/>
                    <a:pt x="7525" y="3860"/>
                  </a:cubicBezTo>
                  <a:cubicBezTo>
                    <a:pt x="7525" y="1737"/>
                    <a:pt x="5982" y="1"/>
                    <a:pt x="38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6" name="Google Shape;2516;p34"/>
            <p:cNvSpPr/>
            <p:nvPr/>
          </p:nvSpPr>
          <p:spPr>
            <a:xfrm>
              <a:off x="6028975" y="4410775"/>
              <a:ext cx="192975" cy="192975"/>
            </a:xfrm>
            <a:custGeom>
              <a:avLst/>
              <a:gdLst/>
              <a:ahLst/>
              <a:cxnLst/>
              <a:rect l="l" t="t" r="r" b="b"/>
              <a:pathLst>
                <a:path w="7719" h="7719" extrusionOk="0">
                  <a:moveTo>
                    <a:pt x="3860" y="1"/>
                  </a:moveTo>
                  <a:cubicBezTo>
                    <a:pt x="1737" y="1"/>
                    <a:pt x="1" y="1737"/>
                    <a:pt x="1" y="3860"/>
                  </a:cubicBezTo>
                  <a:cubicBezTo>
                    <a:pt x="1" y="5982"/>
                    <a:pt x="1737" y="7719"/>
                    <a:pt x="3860" y="7719"/>
                  </a:cubicBezTo>
                  <a:cubicBezTo>
                    <a:pt x="5982" y="7719"/>
                    <a:pt x="7719" y="5982"/>
                    <a:pt x="7719" y="3860"/>
                  </a:cubicBezTo>
                  <a:cubicBezTo>
                    <a:pt x="7719" y="1737"/>
                    <a:pt x="5982" y="1"/>
                    <a:pt x="386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7" name="Google Shape;2517;p34"/>
            <p:cNvSpPr/>
            <p:nvPr/>
          </p:nvSpPr>
          <p:spPr>
            <a:xfrm>
              <a:off x="1190625"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8" name="Google Shape;2518;p34"/>
            <p:cNvSpPr/>
            <p:nvPr/>
          </p:nvSpPr>
          <p:spPr>
            <a:xfrm>
              <a:off x="1996200"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19" name="Google Shape;2519;p34"/>
            <p:cNvSpPr/>
            <p:nvPr/>
          </p:nvSpPr>
          <p:spPr>
            <a:xfrm>
              <a:off x="2801800" y="5110250"/>
              <a:ext cx="192975" cy="188150"/>
            </a:xfrm>
            <a:custGeom>
              <a:avLst/>
              <a:gdLst/>
              <a:ahLst/>
              <a:cxnLst/>
              <a:rect l="l" t="t" r="r" b="b"/>
              <a:pathLst>
                <a:path w="7719" h="7526" extrusionOk="0">
                  <a:moveTo>
                    <a:pt x="3859" y="0"/>
                  </a:moveTo>
                  <a:cubicBezTo>
                    <a:pt x="1737" y="0"/>
                    <a:pt x="0" y="1544"/>
                    <a:pt x="0" y="3667"/>
                  </a:cubicBezTo>
                  <a:cubicBezTo>
                    <a:pt x="0" y="5789"/>
                    <a:pt x="1737" y="7526"/>
                    <a:pt x="3859" y="7526"/>
                  </a:cubicBezTo>
                  <a:cubicBezTo>
                    <a:pt x="5982" y="7526"/>
                    <a:pt x="7718" y="5789"/>
                    <a:pt x="7718" y="3667"/>
                  </a:cubicBezTo>
                  <a:cubicBezTo>
                    <a:pt x="7718"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20" name="Google Shape;2520;p34"/>
            <p:cNvSpPr/>
            <p:nvPr/>
          </p:nvSpPr>
          <p:spPr>
            <a:xfrm>
              <a:off x="3612200" y="5110250"/>
              <a:ext cx="188175" cy="188150"/>
            </a:xfrm>
            <a:custGeom>
              <a:avLst/>
              <a:gdLst/>
              <a:ahLst/>
              <a:cxnLst/>
              <a:rect l="l" t="t" r="r" b="b"/>
              <a:pathLst>
                <a:path w="7527" h="7526" extrusionOk="0">
                  <a:moveTo>
                    <a:pt x="3667" y="0"/>
                  </a:moveTo>
                  <a:cubicBezTo>
                    <a:pt x="1544" y="0"/>
                    <a:pt x="1" y="1544"/>
                    <a:pt x="1" y="3667"/>
                  </a:cubicBezTo>
                  <a:cubicBezTo>
                    <a:pt x="1" y="5789"/>
                    <a:pt x="1544" y="7526"/>
                    <a:pt x="3667" y="7526"/>
                  </a:cubicBezTo>
                  <a:cubicBezTo>
                    <a:pt x="5789" y="7526"/>
                    <a:pt x="7526" y="5789"/>
                    <a:pt x="7526" y="3667"/>
                  </a:cubicBezTo>
                  <a:cubicBezTo>
                    <a:pt x="7526" y="1544"/>
                    <a:pt x="5789" y="0"/>
                    <a:pt x="3667"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21" name="Google Shape;2521;p34"/>
            <p:cNvSpPr/>
            <p:nvPr/>
          </p:nvSpPr>
          <p:spPr>
            <a:xfrm>
              <a:off x="4417800" y="5110250"/>
              <a:ext cx="188150" cy="188150"/>
            </a:xfrm>
            <a:custGeom>
              <a:avLst/>
              <a:gdLst/>
              <a:ahLst/>
              <a:cxnLst/>
              <a:rect l="l" t="t" r="r" b="b"/>
              <a:pathLst>
                <a:path w="7526" h="7526" extrusionOk="0">
                  <a:moveTo>
                    <a:pt x="3860" y="0"/>
                  </a:moveTo>
                  <a:cubicBezTo>
                    <a:pt x="1737" y="0"/>
                    <a:pt x="0" y="1544"/>
                    <a:pt x="0" y="3667"/>
                  </a:cubicBezTo>
                  <a:cubicBezTo>
                    <a:pt x="0" y="5789"/>
                    <a:pt x="1737" y="7526"/>
                    <a:pt x="3860" y="7526"/>
                  </a:cubicBezTo>
                  <a:cubicBezTo>
                    <a:pt x="5789" y="7526"/>
                    <a:pt x="7526" y="5789"/>
                    <a:pt x="7526" y="3667"/>
                  </a:cubicBezTo>
                  <a:cubicBezTo>
                    <a:pt x="7526" y="1544"/>
                    <a:pt x="5789"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22" name="Google Shape;2522;p34"/>
            <p:cNvSpPr/>
            <p:nvPr/>
          </p:nvSpPr>
          <p:spPr>
            <a:xfrm>
              <a:off x="5223400" y="5110250"/>
              <a:ext cx="188150" cy="188150"/>
            </a:xfrm>
            <a:custGeom>
              <a:avLst/>
              <a:gdLst/>
              <a:ahLst/>
              <a:cxnLst/>
              <a:rect l="l" t="t" r="r" b="b"/>
              <a:pathLst>
                <a:path w="7526" h="7526" extrusionOk="0">
                  <a:moveTo>
                    <a:pt x="3859" y="0"/>
                  </a:moveTo>
                  <a:cubicBezTo>
                    <a:pt x="1737" y="0"/>
                    <a:pt x="0" y="1544"/>
                    <a:pt x="0" y="3667"/>
                  </a:cubicBezTo>
                  <a:cubicBezTo>
                    <a:pt x="0" y="5789"/>
                    <a:pt x="1737" y="7526"/>
                    <a:pt x="3859" y="7526"/>
                  </a:cubicBezTo>
                  <a:cubicBezTo>
                    <a:pt x="5982" y="7526"/>
                    <a:pt x="7525" y="5789"/>
                    <a:pt x="7525" y="3667"/>
                  </a:cubicBezTo>
                  <a:cubicBezTo>
                    <a:pt x="7525" y="1544"/>
                    <a:pt x="5982" y="0"/>
                    <a:pt x="385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sp>
          <p:nvSpPr>
            <p:cNvPr id="2523" name="Google Shape;2523;p34"/>
            <p:cNvSpPr/>
            <p:nvPr/>
          </p:nvSpPr>
          <p:spPr>
            <a:xfrm>
              <a:off x="6028975" y="5110250"/>
              <a:ext cx="192975" cy="188150"/>
            </a:xfrm>
            <a:custGeom>
              <a:avLst/>
              <a:gdLst/>
              <a:ahLst/>
              <a:cxnLst/>
              <a:rect l="l" t="t" r="r" b="b"/>
              <a:pathLst>
                <a:path w="7719" h="7526" extrusionOk="0">
                  <a:moveTo>
                    <a:pt x="3860" y="0"/>
                  </a:moveTo>
                  <a:cubicBezTo>
                    <a:pt x="1737" y="0"/>
                    <a:pt x="1" y="1544"/>
                    <a:pt x="1" y="3667"/>
                  </a:cubicBezTo>
                  <a:cubicBezTo>
                    <a:pt x="1" y="5789"/>
                    <a:pt x="1737" y="7526"/>
                    <a:pt x="3860" y="7526"/>
                  </a:cubicBezTo>
                  <a:cubicBezTo>
                    <a:pt x="5982" y="7526"/>
                    <a:pt x="7719" y="5789"/>
                    <a:pt x="7719" y="3667"/>
                  </a:cubicBezTo>
                  <a:cubicBezTo>
                    <a:pt x="7719" y="1544"/>
                    <a:pt x="5982" y="0"/>
                    <a:pt x="386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E6E6E6"/>
                </a:solidFill>
              </a:endParaRPr>
            </a:p>
          </p:txBody>
        </p:sp>
      </p:grpSp>
      <p:grpSp>
        <p:nvGrpSpPr>
          <p:cNvPr id="2524" name="Google Shape;2524;p34"/>
          <p:cNvGrpSpPr/>
          <p:nvPr/>
        </p:nvGrpSpPr>
        <p:grpSpPr>
          <a:xfrm>
            <a:off x="8256344" y="456170"/>
            <a:ext cx="167663" cy="167663"/>
            <a:chOff x="1413550" y="461050"/>
            <a:chExt cx="3845475" cy="3845475"/>
          </a:xfrm>
        </p:grpSpPr>
        <p:sp>
          <p:nvSpPr>
            <p:cNvPr id="2525" name="Google Shape;2525;p34"/>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34"/>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34"/>
          <p:cNvGrpSpPr/>
          <p:nvPr/>
        </p:nvGrpSpPr>
        <p:grpSpPr>
          <a:xfrm>
            <a:off x="2562169" y="4604395"/>
            <a:ext cx="167663" cy="167663"/>
            <a:chOff x="1413550" y="461050"/>
            <a:chExt cx="3845475" cy="3845475"/>
          </a:xfrm>
        </p:grpSpPr>
        <p:sp>
          <p:nvSpPr>
            <p:cNvPr id="2528" name="Google Shape;2528;p34"/>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34"/>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30" name="Google Shape;2530;p34"/>
          <p:cNvGrpSpPr/>
          <p:nvPr/>
        </p:nvGrpSpPr>
        <p:grpSpPr>
          <a:xfrm>
            <a:off x="7282016" y="3884804"/>
            <a:ext cx="1698771" cy="1154487"/>
            <a:chOff x="720000" y="3298275"/>
            <a:chExt cx="1921904" cy="1306128"/>
          </a:xfrm>
        </p:grpSpPr>
        <p:sp>
          <p:nvSpPr>
            <p:cNvPr id="2531" name="Google Shape;2531;p3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3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Montserrat Black"/>
              <a:buNone/>
              <a:defRPr sz="2800">
                <a:solidFill>
                  <a:schemeClr val="dk1"/>
                </a:solidFill>
                <a:latin typeface="Montserrat Black"/>
                <a:ea typeface="Montserrat Black"/>
                <a:cs typeface="Montserrat Black"/>
                <a:sym typeface="Montserrat Black"/>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Medium"/>
              <a:buChar char="●"/>
              <a:defRPr sz="1800">
                <a:solidFill>
                  <a:schemeClr val="dk2"/>
                </a:solidFill>
                <a:latin typeface="Montserrat Medium"/>
                <a:ea typeface="Montserrat Medium"/>
                <a:cs typeface="Montserrat Medium"/>
                <a:sym typeface="Montserrat Medium"/>
              </a:defRPr>
            </a:lvl1pPr>
            <a:lvl2pPr marL="914400" lvl="1"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2pPr>
            <a:lvl3pPr marL="1371600" lvl="2"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3pPr>
            <a:lvl4pPr marL="1828800" lvl="3"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4pPr>
            <a:lvl5pPr marL="2286000" lvl="4"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5pPr>
            <a:lvl6pPr marL="2743200" lvl="5"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6pPr>
            <a:lvl7pPr marL="3200400" lvl="6"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7pPr>
            <a:lvl8pPr marL="3657600" lvl="7" indent="-317500">
              <a:lnSpc>
                <a:spcPct val="115000"/>
              </a:lnSpc>
              <a:spcBef>
                <a:spcPts val="1600"/>
              </a:spcBef>
              <a:spcAft>
                <a:spcPts val="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8pPr>
            <a:lvl9pPr marL="4114800" lvl="8" indent="-317500">
              <a:lnSpc>
                <a:spcPct val="115000"/>
              </a:lnSpc>
              <a:spcBef>
                <a:spcPts val="1600"/>
              </a:spcBef>
              <a:spcAft>
                <a:spcPts val="1600"/>
              </a:spcAft>
              <a:buClr>
                <a:schemeClr val="dk2"/>
              </a:buClr>
              <a:buSzPts val="1400"/>
              <a:buFont typeface="Montserrat Medium"/>
              <a:buChar char="■"/>
              <a:defRPr>
                <a:solidFill>
                  <a:schemeClr val="dk2"/>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4" r:id="rId2"/>
    <p:sldLayoutId id="2147483659" r:id="rId3"/>
    <p:sldLayoutId id="2147483660" r:id="rId4"/>
    <p:sldLayoutId id="2147483679" r:id="rId5"/>
    <p:sldLayoutId id="2147483680"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40"/>
        <p:cNvGrpSpPr/>
        <p:nvPr/>
      </p:nvGrpSpPr>
      <p:grpSpPr>
        <a:xfrm>
          <a:off x="0" y="0"/>
          <a:ext cx="0" cy="0"/>
          <a:chOff x="0" y="0"/>
          <a:chExt cx="0" cy="0"/>
        </a:xfrm>
      </p:grpSpPr>
      <p:grpSp>
        <p:nvGrpSpPr>
          <p:cNvPr id="2541" name="Google Shape;2541;p37"/>
          <p:cNvGrpSpPr/>
          <p:nvPr/>
        </p:nvGrpSpPr>
        <p:grpSpPr>
          <a:xfrm>
            <a:off x="3818213" y="888288"/>
            <a:ext cx="5212075" cy="3685882"/>
            <a:chOff x="3818213" y="888288"/>
            <a:chExt cx="5212075" cy="3685882"/>
          </a:xfrm>
        </p:grpSpPr>
        <p:grpSp>
          <p:nvGrpSpPr>
            <p:cNvPr id="2542" name="Google Shape;2542;p37"/>
            <p:cNvGrpSpPr/>
            <p:nvPr/>
          </p:nvGrpSpPr>
          <p:grpSpPr>
            <a:xfrm>
              <a:off x="4266717" y="4448169"/>
              <a:ext cx="3846821" cy="126000"/>
              <a:chOff x="401700" y="3990925"/>
              <a:chExt cx="4170900" cy="126000"/>
            </a:xfrm>
          </p:grpSpPr>
          <p:cxnSp>
            <p:nvCxnSpPr>
              <p:cNvPr id="2543" name="Google Shape;2543;p37"/>
              <p:cNvCxnSpPr/>
              <p:nvPr/>
            </p:nvCxnSpPr>
            <p:spPr>
              <a:xfrm>
                <a:off x="401700" y="3990925"/>
                <a:ext cx="4170900" cy="0"/>
              </a:xfrm>
              <a:prstGeom prst="straightConnector1">
                <a:avLst/>
              </a:prstGeom>
              <a:noFill/>
              <a:ln w="28575" cap="flat" cmpd="sng">
                <a:solidFill>
                  <a:schemeClr val="accent2"/>
                </a:solidFill>
                <a:prstDash val="solid"/>
                <a:round/>
                <a:headEnd type="none" w="med" len="med"/>
                <a:tailEnd type="none" w="med" len="med"/>
              </a:ln>
            </p:spPr>
          </p:cxnSp>
          <p:cxnSp>
            <p:nvCxnSpPr>
              <p:cNvPr id="2544" name="Google Shape;2544;p37"/>
              <p:cNvCxnSpPr/>
              <p:nvPr/>
            </p:nvCxnSpPr>
            <p:spPr>
              <a:xfrm>
                <a:off x="1055464" y="4116925"/>
                <a:ext cx="2329500" cy="0"/>
              </a:xfrm>
              <a:prstGeom prst="straightConnector1">
                <a:avLst/>
              </a:prstGeom>
              <a:noFill/>
              <a:ln w="28575" cap="flat" cmpd="sng">
                <a:solidFill>
                  <a:schemeClr val="accent2"/>
                </a:solidFill>
                <a:prstDash val="solid"/>
                <a:round/>
                <a:headEnd type="none" w="med" len="med"/>
                <a:tailEnd type="none" w="med" len="med"/>
              </a:ln>
            </p:spPr>
          </p:cxnSp>
        </p:grpSp>
        <p:grpSp>
          <p:nvGrpSpPr>
            <p:cNvPr id="2545" name="Google Shape;2545;p37"/>
            <p:cNvGrpSpPr/>
            <p:nvPr/>
          </p:nvGrpSpPr>
          <p:grpSpPr>
            <a:xfrm>
              <a:off x="3818213" y="888288"/>
              <a:ext cx="5212075" cy="3451650"/>
              <a:chOff x="1190200" y="943625"/>
              <a:chExt cx="5212075" cy="3451650"/>
            </a:xfrm>
          </p:grpSpPr>
          <p:sp>
            <p:nvSpPr>
              <p:cNvPr id="2546" name="Google Shape;2546;p37"/>
              <p:cNvSpPr/>
              <p:nvPr/>
            </p:nvSpPr>
            <p:spPr>
              <a:xfrm>
                <a:off x="1190200" y="4224300"/>
                <a:ext cx="5212075" cy="3350"/>
              </a:xfrm>
              <a:custGeom>
                <a:avLst/>
                <a:gdLst/>
                <a:ahLst/>
                <a:cxnLst/>
                <a:rect l="l" t="t" r="r" b="b"/>
                <a:pathLst>
                  <a:path w="208483" h="134" extrusionOk="0">
                    <a:moveTo>
                      <a:pt x="0" y="0"/>
                    </a:moveTo>
                    <a:lnTo>
                      <a:pt x="0" y="134"/>
                    </a:lnTo>
                    <a:lnTo>
                      <a:pt x="208482" y="134"/>
                    </a:lnTo>
                    <a:lnTo>
                      <a:pt x="2084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37"/>
              <p:cNvSpPr/>
              <p:nvPr/>
            </p:nvSpPr>
            <p:spPr>
              <a:xfrm>
                <a:off x="5324800" y="4295175"/>
                <a:ext cx="271050" cy="3375"/>
              </a:xfrm>
              <a:custGeom>
                <a:avLst/>
                <a:gdLst/>
                <a:ahLst/>
                <a:cxnLst/>
                <a:rect l="l" t="t" r="r" b="b"/>
                <a:pathLst>
                  <a:path w="10842" h="135" extrusionOk="0">
                    <a:moveTo>
                      <a:pt x="1" y="1"/>
                    </a:moveTo>
                    <a:lnTo>
                      <a:pt x="1" y="134"/>
                    </a:lnTo>
                    <a:lnTo>
                      <a:pt x="10842" y="134"/>
                    </a:lnTo>
                    <a:lnTo>
                      <a:pt x="1084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37"/>
              <p:cNvSpPr/>
              <p:nvPr/>
            </p:nvSpPr>
            <p:spPr>
              <a:xfrm>
                <a:off x="4390800" y="4314375"/>
                <a:ext cx="90100" cy="2525"/>
              </a:xfrm>
              <a:custGeom>
                <a:avLst/>
                <a:gdLst/>
                <a:ahLst/>
                <a:cxnLst/>
                <a:rect l="l" t="t" r="r" b="b"/>
                <a:pathLst>
                  <a:path w="3604" h="101" extrusionOk="0">
                    <a:moveTo>
                      <a:pt x="1" y="0"/>
                    </a:moveTo>
                    <a:lnTo>
                      <a:pt x="1" y="100"/>
                    </a:lnTo>
                    <a:lnTo>
                      <a:pt x="3603" y="100"/>
                    </a:lnTo>
                    <a:lnTo>
                      <a:pt x="360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37"/>
              <p:cNvSpPr/>
              <p:nvPr/>
            </p:nvSpPr>
            <p:spPr>
              <a:xfrm>
                <a:off x="5680050" y="4391925"/>
                <a:ext cx="200175" cy="3350"/>
              </a:xfrm>
              <a:custGeom>
                <a:avLst/>
                <a:gdLst/>
                <a:ahLst/>
                <a:cxnLst/>
                <a:rect l="l" t="t" r="r" b="b"/>
                <a:pathLst>
                  <a:path w="8007" h="134" extrusionOk="0">
                    <a:moveTo>
                      <a:pt x="1" y="0"/>
                    </a:moveTo>
                    <a:lnTo>
                      <a:pt x="1" y="134"/>
                    </a:lnTo>
                    <a:lnTo>
                      <a:pt x="8007" y="134"/>
                    </a:lnTo>
                    <a:lnTo>
                      <a:pt x="80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37"/>
              <p:cNvSpPr/>
              <p:nvPr/>
            </p:nvSpPr>
            <p:spPr>
              <a:xfrm>
                <a:off x="1737250" y="4312700"/>
                <a:ext cx="170150" cy="3350"/>
              </a:xfrm>
              <a:custGeom>
                <a:avLst/>
                <a:gdLst/>
                <a:ahLst/>
                <a:cxnLst/>
                <a:rect l="l" t="t" r="r" b="b"/>
                <a:pathLst>
                  <a:path w="6806" h="134" extrusionOk="0">
                    <a:moveTo>
                      <a:pt x="0" y="0"/>
                    </a:moveTo>
                    <a:lnTo>
                      <a:pt x="0" y="134"/>
                    </a:lnTo>
                    <a:lnTo>
                      <a:pt x="6805" y="134"/>
                    </a:lnTo>
                    <a:lnTo>
                      <a:pt x="680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37"/>
              <p:cNvSpPr/>
              <p:nvPr/>
            </p:nvSpPr>
            <p:spPr>
              <a:xfrm>
                <a:off x="1962400" y="4312700"/>
                <a:ext cx="383650" cy="3350"/>
              </a:xfrm>
              <a:custGeom>
                <a:avLst/>
                <a:gdLst/>
                <a:ahLst/>
                <a:cxnLst/>
                <a:rect l="l" t="t" r="r" b="b"/>
                <a:pathLst>
                  <a:path w="15346" h="134" extrusionOk="0">
                    <a:moveTo>
                      <a:pt x="1" y="0"/>
                    </a:moveTo>
                    <a:lnTo>
                      <a:pt x="1" y="134"/>
                    </a:lnTo>
                    <a:lnTo>
                      <a:pt x="15345" y="134"/>
                    </a:lnTo>
                    <a:lnTo>
                      <a:pt x="1534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37"/>
              <p:cNvSpPr/>
              <p:nvPr/>
            </p:nvSpPr>
            <p:spPr>
              <a:xfrm>
                <a:off x="3292525" y="4356900"/>
                <a:ext cx="976550" cy="3350"/>
              </a:xfrm>
              <a:custGeom>
                <a:avLst/>
                <a:gdLst/>
                <a:ahLst/>
                <a:cxnLst/>
                <a:rect l="l" t="t" r="r" b="b"/>
                <a:pathLst>
                  <a:path w="39062" h="134" extrusionOk="0">
                    <a:moveTo>
                      <a:pt x="0" y="0"/>
                    </a:moveTo>
                    <a:lnTo>
                      <a:pt x="0" y="134"/>
                    </a:lnTo>
                    <a:lnTo>
                      <a:pt x="39062" y="134"/>
                    </a:lnTo>
                    <a:lnTo>
                      <a:pt x="3906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37"/>
              <p:cNvSpPr/>
              <p:nvPr/>
            </p:nvSpPr>
            <p:spPr>
              <a:xfrm>
                <a:off x="2742125" y="1318050"/>
                <a:ext cx="735550" cy="246025"/>
              </a:xfrm>
              <a:custGeom>
                <a:avLst/>
                <a:gdLst/>
                <a:ahLst/>
                <a:cxnLst/>
                <a:rect l="l" t="t" r="r" b="b"/>
                <a:pathLst>
                  <a:path w="29422" h="9841" extrusionOk="0">
                    <a:moveTo>
                      <a:pt x="4771" y="1"/>
                    </a:moveTo>
                    <a:cubicBezTo>
                      <a:pt x="2202" y="1"/>
                      <a:pt x="1368" y="2836"/>
                      <a:pt x="2436" y="6805"/>
                    </a:cubicBezTo>
                    <a:cubicBezTo>
                      <a:pt x="2002" y="7539"/>
                      <a:pt x="1" y="8607"/>
                      <a:pt x="101" y="9841"/>
                    </a:cubicBezTo>
                    <a:lnTo>
                      <a:pt x="29388" y="9841"/>
                    </a:lnTo>
                    <a:cubicBezTo>
                      <a:pt x="29422" y="9674"/>
                      <a:pt x="29355" y="9607"/>
                      <a:pt x="29322" y="9507"/>
                    </a:cubicBezTo>
                    <a:cubicBezTo>
                      <a:pt x="28673" y="8146"/>
                      <a:pt x="27426" y="7036"/>
                      <a:pt x="26499" y="7036"/>
                    </a:cubicBezTo>
                    <a:cubicBezTo>
                      <a:pt x="26472" y="7036"/>
                      <a:pt x="26446" y="7037"/>
                      <a:pt x="26420" y="7039"/>
                    </a:cubicBezTo>
                    <a:cubicBezTo>
                      <a:pt x="26053" y="7039"/>
                      <a:pt x="25786" y="7272"/>
                      <a:pt x="25619" y="7539"/>
                    </a:cubicBezTo>
                    <a:cubicBezTo>
                      <a:pt x="23948" y="5868"/>
                      <a:pt x="22038" y="4793"/>
                      <a:pt x="20425" y="4793"/>
                    </a:cubicBezTo>
                    <a:cubicBezTo>
                      <a:pt x="20332" y="4793"/>
                      <a:pt x="20240" y="4797"/>
                      <a:pt x="20148" y="4804"/>
                    </a:cubicBezTo>
                    <a:cubicBezTo>
                      <a:pt x="19348" y="4837"/>
                      <a:pt x="18647" y="5204"/>
                      <a:pt x="18180" y="5838"/>
                    </a:cubicBezTo>
                    <a:cubicBezTo>
                      <a:pt x="16312" y="3170"/>
                      <a:pt x="13911" y="1268"/>
                      <a:pt x="12143" y="1268"/>
                    </a:cubicBezTo>
                    <a:cubicBezTo>
                      <a:pt x="11142" y="1268"/>
                      <a:pt x="10508" y="1869"/>
                      <a:pt x="10308" y="2936"/>
                    </a:cubicBezTo>
                    <a:cubicBezTo>
                      <a:pt x="8407" y="1135"/>
                      <a:pt x="6405" y="1"/>
                      <a:pt x="477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37"/>
              <p:cNvSpPr/>
              <p:nvPr/>
            </p:nvSpPr>
            <p:spPr>
              <a:xfrm>
                <a:off x="4088100" y="943625"/>
                <a:ext cx="570425" cy="190975"/>
              </a:xfrm>
              <a:custGeom>
                <a:avLst/>
                <a:gdLst/>
                <a:ahLst/>
                <a:cxnLst/>
                <a:rect l="l" t="t" r="r" b="b"/>
                <a:pathLst>
                  <a:path w="22817" h="7639" extrusionOk="0">
                    <a:moveTo>
                      <a:pt x="3703" y="0"/>
                    </a:moveTo>
                    <a:cubicBezTo>
                      <a:pt x="1701" y="0"/>
                      <a:pt x="1101" y="2235"/>
                      <a:pt x="1868" y="5271"/>
                    </a:cubicBezTo>
                    <a:cubicBezTo>
                      <a:pt x="1535" y="5838"/>
                      <a:pt x="0" y="6638"/>
                      <a:pt x="33" y="7639"/>
                    </a:cubicBezTo>
                    <a:lnTo>
                      <a:pt x="22816" y="7639"/>
                    </a:lnTo>
                    <a:lnTo>
                      <a:pt x="22716" y="7439"/>
                    </a:lnTo>
                    <a:cubicBezTo>
                      <a:pt x="22226" y="6327"/>
                      <a:pt x="21254" y="5503"/>
                      <a:pt x="20524" y="5503"/>
                    </a:cubicBezTo>
                    <a:cubicBezTo>
                      <a:pt x="20510" y="5503"/>
                      <a:pt x="20496" y="5503"/>
                      <a:pt x="20481" y="5504"/>
                    </a:cubicBezTo>
                    <a:cubicBezTo>
                      <a:pt x="20215" y="5504"/>
                      <a:pt x="19981" y="5671"/>
                      <a:pt x="19881" y="5904"/>
                    </a:cubicBezTo>
                    <a:cubicBezTo>
                      <a:pt x="18606" y="4598"/>
                      <a:pt x="17186" y="3756"/>
                      <a:pt x="15945" y="3756"/>
                    </a:cubicBezTo>
                    <a:cubicBezTo>
                      <a:pt x="15855" y="3756"/>
                      <a:pt x="15766" y="3761"/>
                      <a:pt x="15678" y="3770"/>
                    </a:cubicBezTo>
                    <a:cubicBezTo>
                      <a:pt x="15111" y="3803"/>
                      <a:pt x="14510" y="4103"/>
                      <a:pt x="14144" y="4570"/>
                    </a:cubicBezTo>
                    <a:cubicBezTo>
                      <a:pt x="12676" y="2469"/>
                      <a:pt x="10808" y="968"/>
                      <a:pt x="9440" y="968"/>
                    </a:cubicBezTo>
                    <a:cubicBezTo>
                      <a:pt x="8673" y="968"/>
                      <a:pt x="8173" y="1468"/>
                      <a:pt x="8006" y="2268"/>
                    </a:cubicBezTo>
                    <a:cubicBezTo>
                      <a:pt x="6505" y="834"/>
                      <a:pt x="4970" y="0"/>
                      <a:pt x="37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37"/>
              <p:cNvSpPr/>
              <p:nvPr/>
            </p:nvSpPr>
            <p:spPr>
              <a:xfrm>
                <a:off x="1812300" y="1099575"/>
                <a:ext cx="698850" cy="236025"/>
              </a:xfrm>
              <a:custGeom>
                <a:avLst/>
                <a:gdLst/>
                <a:ahLst/>
                <a:cxnLst/>
                <a:rect l="l" t="t" r="r" b="b"/>
                <a:pathLst>
                  <a:path w="27954" h="9441" extrusionOk="0">
                    <a:moveTo>
                      <a:pt x="7606" y="0"/>
                    </a:moveTo>
                    <a:cubicBezTo>
                      <a:pt x="5971" y="0"/>
                      <a:pt x="5238" y="1735"/>
                      <a:pt x="5471" y="4403"/>
                    </a:cubicBezTo>
                    <a:cubicBezTo>
                      <a:pt x="4670" y="3603"/>
                      <a:pt x="3937" y="3136"/>
                      <a:pt x="3269" y="3136"/>
                    </a:cubicBezTo>
                    <a:cubicBezTo>
                      <a:pt x="2402" y="3136"/>
                      <a:pt x="1969" y="4036"/>
                      <a:pt x="2069" y="5404"/>
                    </a:cubicBezTo>
                    <a:lnTo>
                      <a:pt x="1835" y="5404"/>
                    </a:lnTo>
                    <a:cubicBezTo>
                      <a:pt x="501" y="5637"/>
                      <a:pt x="0" y="7405"/>
                      <a:pt x="634" y="9440"/>
                    </a:cubicBezTo>
                    <a:lnTo>
                      <a:pt x="27954" y="9440"/>
                    </a:lnTo>
                    <a:cubicBezTo>
                      <a:pt x="27372" y="8276"/>
                      <a:pt x="26382" y="7269"/>
                      <a:pt x="25654" y="7269"/>
                    </a:cubicBezTo>
                    <a:cubicBezTo>
                      <a:pt x="25631" y="7269"/>
                      <a:pt x="25608" y="7270"/>
                      <a:pt x="25585" y="7272"/>
                    </a:cubicBezTo>
                    <a:cubicBezTo>
                      <a:pt x="25285" y="7305"/>
                      <a:pt x="25018" y="7539"/>
                      <a:pt x="24952" y="7839"/>
                    </a:cubicBezTo>
                    <a:cubicBezTo>
                      <a:pt x="23533" y="6073"/>
                      <a:pt x="21935" y="4993"/>
                      <a:pt x="20580" y="4993"/>
                    </a:cubicBezTo>
                    <a:cubicBezTo>
                      <a:pt x="20502" y="4993"/>
                      <a:pt x="20425" y="4996"/>
                      <a:pt x="20348" y="5004"/>
                    </a:cubicBezTo>
                    <a:cubicBezTo>
                      <a:pt x="19681" y="5037"/>
                      <a:pt x="19114" y="5437"/>
                      <a:pt x="18781" y="6038"/>
                    </a:cubicBezTo>
                    <a:cubicBezTo>
                      <a:pt x="17146" y="3269"/>
                      <a:pt x="15111" y="1334"/>
                      <a:pt x="13677" y="1334"/>
                    </a:cubicBezTo>
                    <a:cubicBezTo>
                      <a:pt x="12843" y="1334"/>
                      <a:pt x="12409" y="1935"/>
                      <a:pt x="12243" y="3002"/>
                    </a:cubicBezTo>
                    <a:cubicBezTo>
                      <a:pt x="10575" y="1168"/>
                      <a:pt x="8907" y="0"/>
                      <a:pt x="76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37"/>
              <p:cNvSpPr/>
              <p:nvPr/>
            </p:nvSpPr>
            <p:spPr>
              <a:xfrm>
                <a:off x="4540075" y="1830075"/>
                <a:ext cx="801425" cy="271900"/>
              </a:xfrm>
              <a:custGeom>
                <a:avLst/>
                <a:gdLst/>
                <a:ahLst/>
                <a:cxnLst/>
                <a:rect l="l" t="t" r="r" b="b"/>
                <a:pathLst>
                  <a:path w="32057" h="10876" extrusionOk="0">
                    <a:moveTo>
                      <a:pt x="8740" y="1"/>
                    </a:moveTo>
                    <a:cubicBezTo>
                      <a:pt x="6872" y="1"/>
                      <a:pt x="6038" y="2002"/>
                      <a:pt x="6272" y="5038"/>
                    </a:cubicBezTo>
                    <a:cubicBezTo>
                      <a:pt x="5371" y="4171"/>
                      <a:pt x="4471" y="3603"/>
                      <a:pt x="3770" y="3603"/>
                    </a:cubicBezTo>
                    <a:cubicBezTo>
                      <a:pt x="2769" y="3603"/>
                      <a:pt x="2302" y="4604"/>
                      <a:pt x="2402" y="6205"/>
                    </a:cubicBezTo>
                    <a:cubicBezTo>
                      <a:pt x="2302" y="6205"/>
                      <a:pt x="2236" y="6205"/>
                      <a:pt x="2136" y="6239"/>
                    </a:cubicBezTo>
                    <a:cubicBezTo>
                      <a:pt x="601" y="6506"/>
                      <a:pt x="1" y="8540"/>
                      <a:pt x="768" y="10875"/>
                    </a:cubicBezTo>
                    <a:lnTo>
                      <a:pt x="32057" y="10875"/>
                    </a:lnTo>
                    <a:cubicBezTo>
                      <a:pt x="31268" y="9429"/>
                      <a:pt x="30123" y="8339"/>
                      <a:pt x="29292" y="8339"/>
                    </a:cubicBezTo>
                    <a:cubicBezTo>
                      <a:pt x="29280" y="8339"/>
                      <a:pt x="29267" y="8340"/>
                      <a:pt x="29255" y="8340"/>
                    </a:cubicBezTo>
                    <a:cubicBezTo>
                      <a:pt x="28921" y="8374"/>
                      <a:pt x="28621" y="8607"/>
                      <a:pt x="28554" y="8907"/>
                    </a:cubicBezTo>
                    <a:cubicBezTo>
                      <a:pt x="26901" y="6936"/>
                      <a:pt x="25067" y="5662"/>
                      <a:pt x="23541" y="5662"/>
                    </a:cubicBezTo>
                    <a:cubicBezTo>
                      <a:pt x="23466" y="5662"/>
                      <a:pt x="23391" y="5665"/>
                      <a:pt x="23317" y="5672"/>
                    </a:cubicBezTo>
                    <a:cubicBezTo>
                      <a:pt x="22583" y="5738"/>
                      <a:pt x="21883" y="6172"/>
                      <a:pt x="21549" y="6873"/>
                    </a:cubicBezTo>
                    <a:cubicBezTo>
                      <a:pt x="19648" y="3704"/>
                      <a:pt x="17313" y="1502"/>
                      <a:pt x="15712" y="1502"/>
                    </a:cubicBezTo>
                    <a:cubicBezTo>
                      <a:pt x="14778" y="1502"/>
                      <a:pt x="14211" y="2202"/>
                      <a:pt x="14044" y="3403"/>
                    </a:cubicBezTo>
                    <a:cubicBezTo>
                      <a:pt x="12143" y="1268"/>
                      <a:pt x="10241" y="1"/>
                      <a:pt x="87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37"/>
              <p:cNvSpPr/>
              <p:nvPr/>
            </p:nvSpPr>
            <p:spPr>
              <a:xfrm>
                <a:off x="1962400" y="1622425"/>
                <a:ext cx="339450" cy="85925"/>
              </a:xfrm>
              <a:custGeom>
                <a:avLst/>
                <a:gdLst/>
                <a:ahLst/>
                <a:cxnLst/>
                <a:rect l="l" t="t" r="r" b="b"/>
                <a:pathLst>
                  <a:path w="13578" h="3437" extrusionOk="0">
                    <a:moveTo>
                      <a:pt x="1" y="1"/>
                    </a:moveTo>
                    <a:lnTo>
                      <a:pt x="1268" y="768"/>
                    </a:lnTo>
                    <a:cubicBezTo>
                      <a:pt x="1669" y="1002"/>
                      <a:pt x="2069" y="1235"/>
                      <a:pt x="2436" y="1502"/>
                    </a:cubicBezTo>
                    <a:cubicBezTo>
                      <a:pt x="2803" y="1769"/>
                      <a:pt x="3170" y="2036"/>
                      <a:pt x="3570" y="2303"/>
                    </a:cubicBezTo>
                    <a:cubicBezTo>
                      <a:pt x="3937" y="2536"/>
                      <a:pt x="4270" y="2836"/>
                      <a:pt x="4571" y="3103"/>
                    </a:cubicBezTo>
                    <a:lnTo>
                      <a:pt x="4938" y="3437"/>
                    </a:lnTo>
                    <a:lnTo>
                      <a:pt x="5471" y="3203"/>
                    </a:lnTo>
                    <a:cubicBezTo>
                      <a:pt x="6072" y="3003"/>
                      <a:pt x="6739" y="2803"/>
                      <a:pt x="7406" y="2636"/>
                    </a:cubicBezTo>
                    <a:cubicBezTo>
                      <a:pt x="8073" y="2469"/>
                      <a:pt x="8740" y="2269"/>
                      <a:pt x="9441" y="2102"/>
                    </a:cubicBezTo>
                    <a:cubicBezTo>
                      <a:pt x="10808" y="1702"/>
                      <a:pt x="12176" y="1369"/>
                      <a:pt x="13577" y="935"/>
                    </a:cubicBezTo>
                    <a:lnTo>
                      <a:pt x="13577" y="935"/>
                    </a:lnTo>
                    <a:cubicBezTo>
                      <a:pt x="12743" y="968"/>
                      <a:pt x="11976" y="968"/>
                      <a:pt x="11242" y="1035"/>
                    </a:cubicBezTo>
                    <a:cubicBezTo>
                      <a:pt x="10475" y="1102"/>
                      <a:pt x="9741" y="1202"/>
                      <a:pt x="9007" y="1302"/>
                    </a:cubicBezTo>
                    <a:cubicBezTo>
                      <a:pt x="8307" y="1369"/>
                      <a:pt x="7573" y="1535"/>
                      <a:pt x="6839" y="1769"/>
                    </a:cubicBezTo>
                    <a:cubicBezTo>
                      <a:pt x="6305" y="1869"/>
                      <a:pt x="5772" y="2036"/>
                      <a:pt x="5238" y="2236"/>
                    </a:cubicBezTo>
                    <a:cubicBezTo>
                      <a:pt x="4571" y="1769"/>
                      <a:pt x="3803" y="1335"/>
                      <a:pt x="3036" y="1002"/>
                    </a:cubicBezTo>
                    <a:cubicBezTo>
                      <a:pt x="2536" y="802"/>
                      <a:pt x="2102" y="568"/>
                      <a:pt x="1602" y="401"/>
                    </a:cubicBezTo>
                    <a:cubicBezTo>
                      <a:pt x="1102" y="234"/>
                      <a:pt x="534" y="13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37"/>
              <p:cNvSpPr/>
              <p:nvPr/>
            </p:nvSpPr>
            <p:spPr>
              <a:xfrm>
                <a:off x="2511975" y="1750850"/>
                <a:ext cx="340250" cy="86775"/>
              </a:xfrm>
              <a:custGeom>
                <a:avLst/>
                <a:gdLst/>
                <a:ahLst/>
                <a:cxnLst/>
                <a:rect l="l" t="t" r="r" b="b"/>
                <a:pathLst>
                  <a:path w="13610" h="3471" extrusionOk="0">
                    <a:moveTo>
                      <a:pt x="0" y="1"/>
                    </a:moveTo>
                    <a:lnTo>
                      <a:pt x="1268" y="735"/>
                    </a:lnTo>
                    <a:cubicBezTo>
                      <a:pt x="1668" y="1002"/>
                      <a:pt x="2035" y="1235"/>
                      <a:pt x="2469" y="1502"/>
                    </a:cubicBezTo>
                    <a:cubicBezTo>
                      <a:pt x="2869" y="1736"/>
                      <a:pt x="3202" y="2036"/>
                      <a:pt x="3603" y="2303"/>
                    </a:cubicBezTo>
                    <a:cubicBezTo>
                      <a:pt x="3970" y="2536"/>
                      <a:pt x="4270" y="2836"/>
                      <a:pt x="4603" y="3137"/>
                    </a:cubicBezTo>
                    <a:lnTo>
                      <a:pt x="4970" y="3470"/>
                    </a:lnTo>
                    <a:lnTo>
                      <a:pt x="5504" y="3237"/>
                    </a:lnTo>
                    <a:cubicBezTo>
                      <a:pt x="6104" y="3003"/>
                      <a:pt x="6772" y="2836"/>
                      <a:pt x="7439" y="2636"/>
                    </a:cubicBezTo>
                    <a:cubicBezTo>
                      <a:pt x="8106" y="2403"/>
                      <a:pt x="8773" y="2236"/>
                      <a:pt x="9474" y="2069"/>
                    </a:cubicBezTo>
                    <a:cubicBezTo>
                      <a:pt x="10841" y="1702"/>
                      <a:pt x="12209" y="1369"/>
                      <a:pt x="13610" y="902"/>
                    </a:cubicBezTo>
                    <a:cubicBezTo>
                      <a:pt x="12709" y="902"/>
                      <a:pt x="11975" y="968"/>
                      <a:pt x="11208" y="1035"/>
                    </a:cubicBezTo>
                    <a:cubicBezTo>
                      <a:pt x="10474" y="1068"/>
                      <a:pt x="9707" y="1202"/>
                      <a:pt x="9007" y="1269"/>
                    </a:cubicBezTo>
                    <a:cubicBezTo>
                      <a:pt x="8306" y="1369"/>
                      <a:pt x="7539" y="1535"/>
                      <a:pt x="6838" y="1736"/>
                    </a:cubicBezTo>
                    <a:cubicBezTo>
                      <a:pt x="6305" y="1869"/>
                      <a:pt x="5771" y="2036"/>
                      <a:pt x="5204" y="2236"/>
                    </a:cubicBezTo>
                    <a:cubicBezTo>
                      <a:pt x="4537" y="1736"/>
                      <a:pt x="3803" y="1335"/>
                      <a:pt x="3036" y="1002"/>
                    </a:cubicBezTo>
                    <a:cubicBezTo>
                      <a:pt x="2602" y="768"/>
                      <a:pt x="2068" y="568"/>
                      <a:pt x="1601" y="401"/>
                    </a:cubicBezTo>
                    <a:cubicBezTo>
                      <a:pt x="1101" y="234"/>
                      <a:pt x="534" y="101"/>
                      <a:pt x="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37"/>
              <p:cNvSpPr/>
              <p:nvPr/>
            </p:nvSpPr>
            <p:spPr>
              <a:xfrm>
                <a:off x="5154675" y="1675800"/>
                <a:ext cx="393650" cy="100100"/>
              </a:xfrm>
              <a:custGeom>
                <a:avLst/>
                <a:gdLst/>
                <a:ahLst/>
                <a:cxnLst/>
                <a:rect l="l" t="t" r="r" b="b"/>
                <a:pathLst>
                  <a:path w="15746" h="4004" extrusionOk="0">
                    <a:moveTo>
                      <a:pt x="1" y="1"/>
                    </a:moveTo>
                    <a:lnTo>
                      <a:pt x="1435" y="868"/>
                    </a:lnTo>
                    <a:cubicBezTo>
                      <a:pt x="1902" y="1168"/>
                      <a:pt x="2403" y="1469"/>
                      <a:pt x="2836" y="1735"/>
                    </a:cubicBezTo>
                    <a:cubicBezTo>
                      <a:pt x="3237" y="2036"/>
                      <a:pt x="3704" y="2369"/>
                      <a:pt x="4137" y="2669"/>
                    </a:cubicBezTo>
                    <a:cubicBezTo>
                      <a:pt x="4537" y="2970"/>
                      <a:pt x="4904" y="3303"/>
                      <a:pt x="5305" y="3637"/>
                    </a:cubicBezTo>
                    <a:lnTo>
                      <a:pt x="5705" y="4004"/>
                    </a:lnTo>
                    <a:lnTo>
                      <a:pt x="6339" y="3737"/>
                    </a:lnTo>
                    <a:cubicBezTo>
                      <a:pt x="7006" y="3503"/>
                      <a:pt x="7806" y="3236"/>
                      <a:pt x="8540" y="3036"/>
                    </a:cubicBezTo>
                    <a:cubicBezTo>
                      <a:pt x="9308" y="2836"/>
                      <a:pt x="10141" y="2636"/>
                      <a:pt x="10909" y="2403"/>
                    </a:cubicBezTo>
                    <a:cubicBezTo>
                      <a:pt x="12510" y="2002"/>
                      <a:pt x="14144" y="1569"/>
                      <a:pt x="15745" y="1068"/>
                    </a:cubicBezTo>
                    <a:cubicBezTo>
                      <a:pt x="14878" y="1068"/>
                      <a:pt x="14011" y="1135"/>
                      <a:pt x="13144" y="1202"/>
                    </a:cubicBezTo>
                    <a:cubicBezTo>
                      <a:pt x="12243" y="1302"/>
                      <a:pt x="11376" y="1368"/>
                      <a:pt x="10508" y="1535"/>
                    </a:cubicBezTo>
                    <a:cubicBezTo>
                      <a:pt x="9641" y="1702"/>
                      <a:pt x="8807" y="1835"/>
                      <a:pt x="7973" y="2036"/>
                    </a:cubicBezTo>
                    <a:cubicBezTo>
                      <a:pt x="7339" y="2202"/>
                      <a:pt x="6706" y="2369"/>
                      <a:pt x="6072" y="2636"/>
                    </a:cubicBezTo>
                    <a:cubicBezTo>
                      <a:pt x="5305" y="2036"/>
                      <a:pt x="4471" y="1569"/>
                      <a:pt x="3537" y="1168"/>
                    </a:cubicBezTo>
                    <a:cubicBezTo>
                      <a:pt x="2970" y="901"/>
                      <a:pt x="2403" y="701"/>
                      <a:pt x="1836" y="501"/>
                    </a:cubicBezTo>
                    <a:cubicBezTo>
                      <a:pt x="1202" y="301"/>
                      <a:pt x="601" y="13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37"/>
              <p:cNvSpPr/>
              <p:nvPr/>
            </p:nvSpPr>
            <p:spPr>
              <a:xfrm>
                <a:off x="4317425" y="1484850"/>
                <a:ext cx="394475" cy="100925"/>
              </a:xfrm>
              <a:custGeom>
                <a:avLst/>
                <a:gdLst/>
                <a:ahLst/>
                <a:cxnLst/>
                <a:rect l="l" t="t" r="r" b="b"/>
                <a:pathLst>
                  <a:path w="15779" h="4037" extrusionOk="0">
                    <a:moveTo>
                      <a:pt x="0" y="0"/>
                    </a:moveTo>
                    <a:lnTo>
                      <a:pt x="1468" y="934"/>
                    </a:lnTo>
                    <a:cubicBezTo>
                      <a:pt x="1902" y="1201"/>
                      <a:pt x="2402" y="1501"/>
                      <a:pt x="2836" y="1801"/>
                    </a:cubicBezTo>
                    <a:cubicBezTo>
                      <a:pt x="3236" y="2102"/>
                      <a:pt x="3703" y="2435"/>
                      <a:pt x="4137" y="2702"/>
                    </a:cubicBezTo>
                    <a:cubicBezTo>
                      <a:pt x="4537" y="3002"/>
                      <a:pt x="4904" y="3336"/>
                      <a:pt x="5304" y="3669"/>
                    </a:cubicBezTo>
                    <a:lnTo>
                      <a:pt x="5704" y="4036"/>
                    </a:lnTo>
                    <a:lnTo>
                      <a:pt x="6338" y="3803"/>
                    </a:lnTo>
                    <a:cubicBezTo>
                      <a:pt x="7005" y="3536"/>
                      <a:pt x="7806" y="3302"/>
                      <a:pt x="8540" y="3102"/>
                    </a:cubicBezTo>
                    <a:cubicBezTo>
                      <a:pt x="9307" y="2869"/>
                      <a:pt x="10141" y="2669"/>
                      <a:pt x="10941" y="2468"/>
                    </a:cubicBezTo>
                    <a:cubicBezTo>
                      <a:pt x="12509" y="2035"/>
                      <a:pt x="14144" y="1635"/>
                      <a:pt x="15778" y="1101"/>
                    </a:cubicBezTo>
                    <a:cubicBezTo>
                      <a:pt x="14878" y="1101"/>
                      <a:pt x="14010" y="1168"/>
                      <a:pt x="13143" y="1201"/>
                    </a:cubicBezTo>
                    <a:cubicBezTo>
                      <a:pt x="12276" y="1301"/>
                      <a:pt x="11375" y="1368"/>
                      <a:pt x="10508" y="1534"/>
                    </a:cubicBezTo>
                    <a:cubicBezTo>
                      <a:pt x="9641" y="1701"/>
                      <a:pt x="8807" y="1835"/>
                      <a:pt x="7973" y="2035"/>
                    </a:cubicBezTo>
                    <a:cubicBezTo>
                      <a:pt x="7339" y="2202"/>
                      <a:pt x="6705" y="2368"/>
                      <a:pt x="6071" y="2635"/>
                    </a:cubicBezTo>
                    <a:cubicBezTo>
                      <a:pt x="5304" y="2035"/>
                      <a:pt x="4403" y="1601"/>
                      <a:pt x="3536" y="1168"/>
                    </a:cubicBezTo>
                    <a:cubicBezTo>
                      <a:pt x="2969" y="934"/>
                      <a:pt x="2402" y="701"/>
                      <a:pt x="1835" y="500"/>
                    </a:cubicBezTo>
                    <a:cubicBezTo>
                      <a:pt x="1235" y="300"/>
                      <a:pt x="634" y="133"/>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37"/>
              <p:cNvSpPr/>
              <p:nvPr/>
            </p:nvSpPr>
            <p:spPr>
              <a:xfrm>
                <a:off x="5070450" y="1441475"/>
                <a:ext cx="239375" cy="60900"/>
              </a:xfrm>
              <a:custGeom>
                <a:avLst/>
                <a:gdLst/>
                <a:ahLst/>
                <a:cxnLst/>
                <a:rect l="l" t="t" r="r" b="b"/>
                <a:pathLst>
                  <a:path w="9575" h="2436" extrusionOk="0">
                    <a:moveTo>
                      <a:pt x="1" y="0"/>
                    </a:moveTo>
                    <a:lnTo>
                      <a:pt x="868" y="534"/>
                    </a:lnTo>
                    <a:cubicBezTo>
                      <a:pt x="1168" y="701"/>
                      <a:pt x="1435" y="901"/>
                      <a:pt x="1702" y="1068"/>
                    </a:cubicBezTo>
                    <a:cubicBezTo>
                      <a:pt x="1936" y="1235"/>
                      <a:pt x="2236" y="1435"/>
                      <a:pt x="2503" y="1602"/>
                    </a:cubicBezTo>
                    <a:cubicBezTo>
                      <a:pt x="2736" y="1768"/>
                      <a:pt x="3003" y="1969"/>
                      <a:pt x="3203" y="2202"/>
                    </a:cubicBezTo>
                    <a:lnTo>
                      <a:pt x="3437" y="2436"/>
                    </a:lnTo>
                    <a:lnTo>
                      <a:pt x="3870" y="2269"/>
                    </a:lnTo>
                    <a:cubicBezTo>
                      <a:pt x="4271" y="2102"/>
                      <a:pt x="4738" y="1969"/>
                      <a:pt x="5205" y="1868"/>
                    </a:cubicBezTo>
                    <a:cubicBezTo>
                      <a:pt x="5638" y="1735"/>
                      <a:pt x="6172" y="1602"/>
                      <a:pt x="6672" y="1468"/>
                    </a:cubicBezTo>
                    <a:cubicBezTo>
                      <a:pt x="7606" y="1235"/>
                      <a:pt x="8607" y="968"/>
                      <a:pt x="9574" y="634"/>
                    </a:cubicBezTo>
                    <a:cubicBezTo>
                      <a:pt x="9379" y="622"/>
                      <a:pt x="9188" y="614"/>
                      <a:pt x="8998" y="614"/>
                    </a:cubicBezTo>
                    <a:cubicBezTo>
                      <a:pt x="8670" y="614"/>
                      <a:pt x="8345" y="638"/>
                      <a:pt x="8007" y="701"/>
                    </a:cubicBezTo>
                    <a:cubicBezTo>
                      <a:pt x="7439" y="734"/>
                      <a:pt x="6939" y="834"/>
                      <a:pt x="6405" y="901"/>
                    </a:cubicBezTo>
                    <a:cubicBezTo>
                      <a:pt x="5872" y="1001"/>
                      <a:pt x="5371" y="1068"/>
                      <a:pt x="4871" y="1235"/>
                    </a:cubicBezTo>
                    <a:cubicBezTo>
                      <a:pt x="4504" y="1335"/>
                      <a:pt x="4070" y="1435"/>
                      <a:pt x="3703" y="1568"/>
                    </a:cubicBezTo>
                    <a:cubicBezTo>
                      <a:pt x="3203" y="1235"/>
                      <a:pt x="2703" y="934"/>
                      <a:pt x="2169" y="701"/>
                    </a:cubicBezTo>
                    <a:cubicBezTo>
                      <a:pt x="1835" y="534"/>
                      <a:pt x="1435" y="401"/>
                      <a:pt x="1102" y="267"/>
                    </a:cubicBezTo>
                    <a:cubicBezTo>
                      <a:pt x="735" y="167"/>
                      <a:pt x="368" y="67"/>
                      <a:pt x="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37"/>
              <p:cNvSpPr/>
              <p:nvPr/>
            </p:nvSpPr>
            <p:spPr>
              <a:xfrm>
                <a:off x="3940475" y="1342225"/>
                <a:ext cx="238550" cy="60925"/>
              </a:xfrm>
              <a:custGeom>
                <a:avLst/>
                <a:gdLst/>
                <a:ahLst/>
                <a:cxnLst/>
                <a:rect l="l" t="t" r="r" b="b"/>
                <a:pathLst>
                  <a:path w="9542" h="2437" extrusionOk="0">
                    <a:moveTo>
                      <a:pt x="1" y="1"/>
                    </a:moveTo>
                    <a:lnTo>
                      <a:pt x="868" y="535"/>
                    </a:lnTo>
                    <a:cubicBezTo>
                      <a:pt x="1168" y="701"/>
                      <a:pt x="1435" y="902"/>
                      <a:pt x="1702" y="1068"/>
                    </a:cubicBezTo>
                    <a:cubicBezTo>
                      <a:pt x="1936" y="1235"/>
                      <a:pt x="2236" y="1469"/>
                      <a:pt x="2503" y="1602"/>
                    </a:cubicBezTo>
                    <a:cubicBezTo>
                      <a:pt x="2736" y="1769"/>
                      <a:pt x="3003" y="2002"/>
                      <a:pt x="3203" y="2203"/>
                    </a:cubicBezTo>
                    <a:lnTo>
                      <a:pt x="3437" y="2436"/>
                    </a:lnTo>
                    <a:lnTo>
                      <a:pt x="3837" y="2269"/>
                    </a:lnTo>
                    <a:cubicBezTo>
                      <a:pt x="4237" y="2102"/>
                      <a:pt x="4704" y="2002"/>
                      <a:pt x="5171" y="1869"/>
                    </a:cubicBezTo>
                    <a:cubicBezTo>
                      <a:pt x="5605" y="1736"/>
                      <a:pt x="6105" y="1602"/>
                      <a:pt x="6606" y="1502"/>
                    </a:cubicBezTo>
                    <a:cubicBezTo>
                      <a:pt x="7573" y="1235"/>
                      <a:pt x="8574" y="1002"/>
                      <a:pt x="9541" y="668"/>
                    </a:cubicBezTo>
                    <a:cubicBezTo>
                      <a:pt x="9404" y="658"/>
                      <a:pt x="9262" y="654"/>
                      <a:pt x="9115" y="654"/>
                    </a:cubicBezTo>
                    <a:cubicBezTo>
                      <a:pt x="8761" y="654"/>
                      <a:pt x="8384" y="678"/>
                      <a:pt x="8007" y="701"/>
                    </a:cubicBezTo>
                    <a:cubicBezTo>
                      <a:pt x="7440" y="735"/>
                      <a:pt x="6939" y="835"/>
                      <a:pt x="6405" y="902"/>
                    </a:cubicBezTo>
                    <a:cubicBezTo>
                      <a:pt x="5872" y="1002"/>
                      <a:pt x="5371" y="1068"/>
                      <a:pt x="4871" y="1235"/>
                    </a:cubicBezTo>
                    <a:cubicBezTo>
                      <a:pt x="4504" y="1335"/>
                      <a:pt x="4070" y="1469"/>
                      <a:pt x="3704" y="1569"/>
                    </a:cubicBezTo>
                    <a:cubicBezTo>
                      <a:pt x="3203" y="1235"/>
                      <a:pt x="2703" y="935"/>
                      <a:pt x="2169" y="701"/>
                    </a:cubicBezTo>
                    <a:cubicBezTo>
                      <a:pt x="1836" y="535"/>
                      <a:pt x="1435" y="401"/>
                      <a:pt x="1102" y="301"/>
                    </a:cubicBezTo>
                    <a:cubicBezTo>
                      <a:pt x="735" y="168"/>
                      <a:pt x="368" y="68"/>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37"/>
              <p:cNvSpPr/>
              <p:nvPr/>
            </p:nvSpPr>
            <p:spPr>
              <a:xfrm>
                <a:off x="5591675" y="1396450"/>
                <a:ext cx="167625" cy="42550"/>
              </a:xfrm>
              <a:custGeom>
                <a:avLst/>
                <a:gdLst/>
                <a:ahLst/>
                <a:cxnLst/>
                <a:rect l="l" t="t" r="r" b="b"/>
                <a:pathLst>
                  <a:path w="6705" h="1702" extrusionOk="0">
                    <a:moveTo>
                      <a:pt x="0" y="0"/>
                    </a:moveTo>
                    <a:lnTo>
                      <a:pt x="600" y="367"/>
                    </a:lnTo>
                    <a:cubicBezTo>
                      <a:pt x="834" y="501"/>
                      <a:pt x="1034" y="634"/>
                      <a:pt x="1201" y="734"/>
                    </a:cubicBezTo>
                    <a:cubicBezTo>
                      <a:pt x="1368" y="867"/>
                      <a:pt x="1568" y="1001"/>
                      <a:pt x="1735" y="1134"/>
                    </a:cubicBezTo>
                    <a:cubicBezTo>
                      <a:pt x="1901" y="1234"/>
                      <a:pt x="2068" y="1401"/>
                      <a:pt x="2235" y="1535"/>
                    </a:cubicBezTo>
                    <a:lnTo>
                      <a:pt x="2402" y="1701"/>
                    </a:lnTo>
                    <a:lnTo>
                      <a:pt x="2702" y="1568"/>
                    </a:lnTo>
                    <a:cubicBezTo>
                      <a:pt x="2969" y="1468"/>
                      <a:pt x="3302" y="1368"/>
                      <a:pt x="3636" y="1301"/>
                    </a:cubicBezTo>
                    <a:cubicBezTo>
                      <a:pt x="3970" y="1201"/>
                      <a:pt x="4336" y="1134"/>
                      <a:pt x="4637" y="1001"/>
                    </a:cubicBezTo>
                    <a:cubicBezTo>
                      <a:pt x="5304" y="834"/>
                      <a:pt x="6038" y="667"/>
                      <a:pt x="6705" y="400"/>
                    </a:cubicBezTo>
                    <a:lnTo>
                      <a:pt x="6705" y="400"/>
                    </a:lnTo>
                    <a:cubicBezTo>
                      <a:pt x="6371" y="501"/>
                      <a:pt x="6004" y="501"/>
                      <a:pt x="5604" y="534"/>
                    </a:cubicBezTo>
                    <a:lnTo>
                      <a:pt x="4503" y="667"/>
                    </a:lnTo>
                    <a:cubicBezTo>
                      <a:pt x="4103" y="701"/>
                      <a:pt x="3736" y="801"/>
                      <a:pt x="3402" y="867"/>
                    </a:cubicBezTo>
                    <a:cubicBezTo>
                      <a:pt x="3102" y="968"/>
                      <a:pt x="2869" y="1001"/>
                      <a:pt x="2602" y="1134"/>
                    </a:cubicBezTo>
                    <a:cubicBezTo>
                      <a:pt x="2268" y="867"/>
                      <a:pt x="1901" y="667"/>
                      <a:pt x="1534" y="501"/>
                    </a:cubicBezTo>
                    <a:cubicBezTo>
                      <a:pt x="1268" y="367"/>
                      <a:pt x="1067" y="300"/>
                      <a:pt x="767" y="200"/>
                    </a:cubicBezTo>
                    <a:cubicBezTo>
                      <a:pt x="534" y="134"/>
                      <a:pt x="234" y="34"/>
                      <a:pt x="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37"/>
              <p:cNvSpPr/>
              <p:nvPr/>
            </p:nvSpPr>
            <p:spPr>
              <a:xfrm>
                <a:off x="4853625" y="1120400"/>
                <a:ext cx="167650" cy="42575"/>
              </a:xfrm>
              <a:custGeom>
                <a:avLst/>
                <a:gdLst/>
                <a:ahLst/>
                <a:cxnLst/>
                <a:rect l="l" t="t" r="r" b="b"/>
                <a:pathLst>
                  <a:path w="6706" h="1703" extrusionOk="0">
                    <a:moveTo>
                      <a:pt x="1" y="1"/>
                    </a:moveTo>
                    <a:lnTo>
                      <a:pt x="601" y="368"/>
                    </a:lnTo>
                    <a:cubicBezTo>
                      <a:pt x="835" y="501"/>
                      <a:pt x="1035" y="601"/>
                      <a:pt x="1202" y="735"/>
                    </a:cubicBezTo>
                    <a:cubicBezTo>
                      <a:pt x="1369" y="868"/>
                      <a:pt x="1569" y="1002"/>
                      <a:pt x="1736" y="1102"/>
                    </a:cubicBezTo>
                    <a:cubicBezTo>
                      <a:pt x="1902" y="1235"/>
                      <a:pt x="2069" y="1369"/>
                      <a:pt x="2236" y="1535"/>
                    </a:cubicBezTo>
                    <a:lnTo>
                      <a:pt x="2403" y="1702"/>
                    </a:lnTo>
                    <a:lnTo>
                      <a:pt x="2703" y="1569"/>
                    </a:lnTo>
                    <a:cubicBezTo>
                      <a:pt x="2970" y="1435"/>
                      <a:pt x="3303" y="1369"/>
                      <a:pt x="3637" y="1269"/>
                    </a:cubicBezTo>
                    <a:cubicBezTo>
                      <a:pt x="3970" y="1202"/>
                      <a:pt x="4304" y="1102"/>
                      <a:pt x="4638" y="1002"/>
                    </a:cubicBezTo>
                    <a:cubicBezTo>
                      <a:pt x="5305" y="835"/>
                      <a:pt x="6039" y="668"/>
                      <a:pt x="6706" y="401"/>
                    </a:cubicBezTo>
                    <a:lnTo>
                      <a:pt x="6706" y="401"/>
                    </a:lnTo>
                    <a:cubicBezTo>
                      <a:pt x="6372" y="501"/>
                      <a:pt x="6005" y="501"/>
                      <a:pt x="5605" y="535"/>
                    </a:cubicBezTo>
                    <a:lnTo>
                      <a:pt x="4504" y="668"/>
                    </a:lnTo>
                    <a:cubicBezTo>
                      <a:pt x="4104" y="701"/>
                      <a:pt x="3737" y="768"/>
                      <a:pt x="3403" y="868"/>
                    </a:cubicBezTo>
                    <a:cubicBezTo>
                      <a:pt x="3103" y="935"/>
                      <a:pt x="2870" y="1035"/>
                      <a:pt x="2603" y="1102"/>
                    </a:cubicBezTo>
                    <a:cubicBezTo>
                      <a:pt x="2269" y="868"/>
                      <a:pt x="1902" y="668"/>
                      <a:pt x="1535" y="501"/>
                    </a:cubicBezTo>
                    <a:cubicBezTo>
                      <a:pt x="1269" y="368"/>
                      <a:pt x="1035" y="268"/>
                      <a:pt x="768" y="201"/>
                    </a:cubicBezTo>
                    <a:cubicBezTo>
                      <a:pt x="535" y="101"/>
                      <a:pt x="234" y="34"/>
                      <a:pt x="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37"/>
              <p:cNvSpPr/>
              <p:nvPr/>
            </p:nvSpPr>
            <p:spPr>
              <a:xfrm>
                <a:off x="3530200" y="4064175"/>
                <a:ext cx="206825" cy="160150"/>
              </a:xfrm>
              <a:custGeom>
                <a:avLst/>
                <a:gdLst/>
                <a:ahLst/>
                <a:cxnLst/>
                <a:rect l="l" t="t" r="r" b="b"/>
                <a:pathLst>
                  <a:path w="8273" h="6406" extrusionOk="0">
                    <a:moveTo>
                      <a:pt x="0" y="1"/>
                    </a:moveTo>
                    <a:lnTo>
                      <a:pt x="0" y="6405"/>
                    </a:lnTo>
                    <a:lnTo>
                      <a:pt x="8273" y="6405"/>
                    </a:lnTo>
                    <a:lnTo>
                      <a:pt x="82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37"/>
              <p:cNvSpPr/>
              <p:nvPr/>
            </p:nvSpPr>
            <p:spPr>
              <a:xfrm>
                <a:off x="2985625" y="2923100"/>
                <a:ext cx="1303475" cy="1258700"/>
              </a:xfrm>
              <a:custGeom>
                <a:avLst/>
                <a:gdLst/>
                <a:ahLst/>
                <a:cxnLst/>
                <a:rect l="l" t="t" r="r" b="b"/>
                <a:pathLst>
                  <a:path w="52139" h="50348" extrusionOk="0">
                    <a:moveTo>
                      <a:pt x="25990" y="0"/>
                    </a:moveTo>
                    <a:cubicBezTo>
                      <a:pt x="25809" y="0"/>
                      <a:pt x="25647" y="89"/>
                      <a:pt x="25553" y="278"/>
                    </a:cubicBezTo>
                    <a:lnTo>
                      <a:pt x="68" y="47745"/>
                    </a:lnTo>
                    <a:cubicBezTo>
                      <a:pt x="1" y="47912"/>
                      <a:pt x="1" y="48079"/>
                      <a:pt x="68" y="48212"/>
                    </a:cubicBezTo>
                    <a:cubicBezTo>
                      <a:pt x="157" y="48390"/>
                      <a:pt x="320" y="48479"/>
                      <a:pt x="488" y="48479"/>
                    </a:cubicBezTo>
                    <a:cubicBezTo>
                      <a:pt x="572" y="48479"/>
                      <a:pt x="657" y="48457"/>
                      <a:pt x="735" y="48413"/>
                    </a:cubicBezTo>
                    <a:lnTo>
                      <a:pt x="7273" y="45010"/>
                    </a:lnTo>
                    <a:cubicBezTo>
                      <a:pt x="7373" y="45010"/>
                      <a:pt x="7406" y="44977"/>
                      <a:pt x="7506" y="44977"/>
                    </a:cubicBezTo>
                    <a:cubicBezTo>
                      <a:pt x="7740" y="44977"/>
                      <a:pt x="8007" y="45177"/>
                      <a:pt x="8007" y="45410"/>
                    </a:cubicBezTo>
                    <a:lnTo>
                      <a:pt x="8173" y="48212"/>
                    </a:lnTo>
                    <a:cubicBezTo>
                      <a:pt x="8173" y="48312"/>
                      <a:pt x="8207" y="48379"/>
                      <a:pt x="8240" y="48479"/>
                    </a:cubicBezTo>
                    <a:cubicBezTo>
                      <a:pt x="8342" y="48601"/>
                      <a:pt x="8493" y="48674"/>
                      <a:pt x="8642" y="48674"/>
                    </a:cubicBezTo>
                    <a:cubicBezTo>
                      <a:pt x="8736" y="48674"/>
                      <a:pt x="8829" y="48644"/>
                      <a:pt x="8907" y="48579"/>
                    </a:cubicBezTo>
                    <a:lnTo>
                      <a:pt x="12376" y="46144"/>
                    </a:lnTo>
                    <a:cubicBezTo>
                      <a:pt x="12460" y="46078"/>
                      <a:pt x="12560" y="46044"/>
                      <a:pt x="12660" y="46044"/>
                    </a:cubicBezTo>
                    <a:cubicBezTo>
                      <a:pt x="12760" y="46044"/>
                      <a:pt x="12860" y="46078"/>
                      <a:pt x="12944" y="46144"/>
                    </a:cubicBezTo>
                    <a:lnTo>
                      <a:pt x="17513" y="49680"/>
                    </a:lnTo>
                    <a:cubicBezTo>
                      <a:pt x="17589" y="49755"/>
                      <a:pt x="17684" y="49790"/>
                      <a:pt x="17782" y="49790"/>
                    </a:cubicBezTo>
                    <a:cubicBezTo>
                      <a:pt x="17900" y="49790"/>
                      <a:pt x="18022" y="49738"/>
                      <a:pt x="18114" y="49647"/>
                    </a:cubicBezTo>
                    <a:lnTo>
                      <a:pt x="21716" y="46044"/>
                    </a:lnTo>
                    <a:cubicBezTo>
                      <a:pt x="21800" y="45944"/>
                      <a:pt x="21917" y="45894"/>
                      <a:pt x="22038" y="45894"/>
                    </a:cubicBezTo>
                    <a:cubicBezTo>
                      <a:pt x="22158" y="45894"/>
                      <a:pt x="22284" y="45944"/>
                      <a:pt x="22384" y="46044"/>
                    </a:cubicBezTo>
                    <a:lnTo>
                      <a:pt x="25953" y="49814"/>
                    </a:lnTo>
                    <a:lnTo>
                      <a:pt x="26020" y="49847"/>
                    </a:lnTo>
                    <a:cubicBezTo>
                      <a:pt x="26103" y="49916"/>
                      <a:pt x="26204" y="49951"/>
                      <a:pt x="26305" y="49951"/>
                    </a:cubicBezTo>
                    <a:cubicBezTo>
                      <a:pt x="26447" y="49951"/>
                      <a:pt x="26589" y="49883"/>
                      <a:pt x="26687" y="49747"/>
                    </a:cubicBezTo>
                    <a:lnTo>
                      <a:pt x="29655" y="46011"/>
                    </a:lnTo>
                    <a:cubicBezTo>
                      <a:pt x="29747" y="45897"/>
                      <a:pt x="29900" y="45845"/>
                      <a:pt x="30052" y="45845"/>
                    </a:cubicBezTo>
                    <a:cubicBezTo>
                      <a:pt x="30122" y="45845"/>
                      <a:pt x="30193" y="45856"/>
                      <a:pt x="30256" y="45877"/>
                    </a:cubicBezTo>
                    <a:lnTo>
                      <a:pt x="35927" y="48679"/>
                    </a:lnTo>
                    <a:cubicBezTo>
                      <a:pt x="35982" y="48702"/>
                      <a:pt x="36045" y="48713"/>
                      <a:pt x="36109" y="48713"/>
                    </a:cubicBezTo>
                    <a:cubicBezTo>
                      <a:pt x="36238" y="48713"/>
                      <a:pt x="36371" y="48668"/>
                      <a:pt x="36460" y="48579"/>
                    </a:cubicBezTo>
                    <a:lnTo>
                      <a:pt x="38962" y="46178"/>
                    </a:lnTo>
                    <a:cubicBezTo>
                      <a:pt x="39054" y="46086"/>
                      <a:pt x="39186" y="46035"/>
                      <a:pt x="39314" y="46035"/>
                    </a:cubicBezTo>
                    <a:cubicBezTo>
                      <a:pt x="39419" y="46035"/>
                      <a:pt x="39521" y="46069"/>
                      <a:pt x="39596" y="46144"/>
                    </a:cubicBezTo>
                    <a:lnTo>
                      <a:pt x="44733" y="50214"/>
                    </a:lnTo>
                    <a:cubicBezTo>
                      <a:pt x="44800" y="50314"/>
                      <a:pt x="44900" y="50347"/>
                      <a:pt x="45033" y="50347"/>
                    </a:cubicBezTo>
                    <a:cubicBezTo>
                      <a:pt x="45267" y="50347"/>
                      <a:pt x="45467" y="50080"/>
                      <a:pt x="45467" y="49847"/>
                    </a:cubicBezTo>
                    <a:lnTo>
                      <a:pt x="45467" y="47745"/>
                    </a:lnTo>
                    <a:lnTo>
                      <a:pt x="45467" y="47645"/>
                    </a:lnTo>
                    <a:cubicBezTo>
                      <a:pt x="45547" y="47432"/>
                      <a:pt x="45712" y="47282"/>
                      <a:pt x="45912" y="47282"/>
                    </a:cubicBezTo>
                    <a:cubicBezTo>
                      <a:pt x="45962" y="47282"/>
                      <a:pt x="46014" y="47292"/>
                      <a:pt x="46067" y="47312"/>
                    </a:cubicBezTo>
                    <a:lnTo>
                      <a:pt x="51471" y="48846"/>
                    </a:lnTo>
                    <a:cubicBezTo>
                      <a:pt x="51500" y="48856"/>
                      <a:pt x="51533" y="48860"/>
                      <a:pt x="51566" y="48860"/>
                    </a:cubicBezTo>
                    <a:cubicBezTo>
                      <a:pt x="51646" y="48860"/>
                      <a:pt x="51734" y="48836"/>
                      <a:pt x="51805" y="48813"/>
                    </a:cubicBezTo>
                    <a:cubicBezTo>
                      <a:pt x="52071" y="48679"/>
                      <a:pt x="52138" y="48379"/>
                      <a:pt x="52038" y="48146"/>
                    </a:cubicBezTo>
                    <a:lnTo>
                      <a:pt x="26353" y="278"/>
                    </a:lnTo>
                    <a:cubicBezTo>
                      <a:pt x="26286" y="178"/>
                      <a:pt x="26220" y="145"/>
                      <a:pt x="26220" y="45"/>
                    </a:cubicBezTo>
                    <a:cubicBezTo>
                      <a:pt x="26142" y="15"/>
                      <a:pt x="26064" y="0"/>
                      <a:pt x="2599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37"/>
              <p:cNvSpPr/>
              <p:nvPr/>
            </p:nvSpPr>
            <p:spPr>
              <a:xfrm>
                <a:off x="3169725" y="2961950"/>
                <a:ext cx="924675" cy="773775"/>
              </a:xfrm>
              <a:custGeom>
                <a:avLst/>
                <a:gdLst/>
                <a:ahLst/>
                <a:cxnLst/>
                <a:rect l="l" t="t" r="r" b="b"/>
                <a:pathLst>
                  <a:path w="36987" h="30951" extrusionOk="0">
                    <a:moveTo>
                      <a:pt x="18608" y="1"/>
                    </a:moveTo>
                    <a:cubicBezTo>
                      <a:pt x="18498" y="1"/>
                      <a:pt x="18386" y="31"/>
                      <a:pt x="18289" y="92"/>
                    </a:cubicBezTo>
                    <a:cubicBezTo>
                      <a:pt x="18189" y="125"/>
                      <a:pt x="18155" y="158"/>
                      <a:pt x="18088" y="259"/>
                    </a:cubicBezTo>
                    <a:lnTo>
                      <a:pt x="209" y="29379"/>
                    </a:lnTo>
                    <a:cubicBezTo>
                      <a:pt x="0" y="29737"/>
                      <a:pt x="298" y="30095"/>
                      <a:pt x="698" y="30095"/>
                    </a:cubicBezTo>
                    <a:cubicBezTo>
                      <a:pt x="745" y="30095"/>
                      <a:pt x="794" y="30090"/>
                      <a:pt x="843" y="30080"/>
                    </a:cubicBezTo>
                    <a:lnTo>
                      <a:pt x="4012" y="29279"/>
                    </a:lnTo>
                    <a:cubicBezTo>
                      <a:pt x="4071" y="29260"/>
                      <a:pt x="4129" y="29250"/>
                      <a:pt x="4184" y="29250"/>
                    </a:cubicBezTo>
                    <a:cubicBezTo>
                      <a:pt x="4411" y="29250"/>
                      <a:pt x="4599" y="29405"/>
                      <a:pt x="4679" y="29646"/>
                    </a:cubicBezTo>
                    <a:lnTo>
                      <a:pt x="4679" y="29780"/>
                    </a:lnTo>
                    <a:lnTo>
                      <a:pt x="4679" y="30480"/>
                    </a:lnTo>
                    <a:cubicBezTo>
                      <a:pt x="4710" y="30758"/>
                      <a:pt x="4941" y="30951"/>
                      <a:pt x="5241" y="30951"/>
                    </a:cubicBezTo>
                    <a:cubicBezTo>
                      <a:pt x="5264" y="30951"/>
                      <a:pt x="5288" y="30950"/>
                      <a:pt x="5313" y="30947"/>
                    </a:cubicBezTo>
                    <a:cubicBezTo>
                      <a:pt x="5379" y="30947"/>
                      <a:pt x="5479" y="30914"/>
                      <a:pt x="5546" y="30847"/>
                    </a:cubicBezTo>
                    <a:lnTo>
                      <a:pt x="8748" y="28646"/>
                    </a:lnTo>
                    <a:cubicBezTo>
                      <a:pt x="8843" y="28583"/>
                      <a:pt x="8960" y="28549"/>
                      <a:pt x="9078" y="28549"/>
                    </a:cubicBezTo>
                    <a:cubicBezTo>
                      <a:pt x="9210" y="28549"/>
                      <a:pt x="9343" y="28591"/>
                      <a:pt x="9449" y="28679"/>
                    </a:cubicBezTo>
                    <a:lnTo>
                      <a:pt x="11050" y="29980"/>
                    </a:lnTo>
                    <a:cubicBezTo>
                      <a:pt x="11161" y="30069"/>
                      <a:pt x="11302" y="30113"/>
                      <a:pt x="11443" y="30113"/>
                    </a:cubicBezTo>
                    <a:cubicBezTo>
                      <a:pt x="11513" y="30113"/>
                      <a:pt x="11584" y="30102"/>
                      <a:pt x="11651" y="30080"/>
                    </a:cubicBezTo>
                    <a:lnTo>
                      <a:pt x="15420" y="28445"/>
                    </a:lnTo>
                    <a:cubicBezTo>
                      <a:pt x="15484" y="28413"/>
                      <a:pt x="15558" y="28398"/>
                      <a:pt x="15636" y="28398"/>
                    </a:cubicBezTo>
                    <a:cubicBezTo>
                      <a:pt x="15799" y="28398"/>
                      <a:pt x="15974" y="28465"/>
                      <a:pt x="16087" y="28579"/>
                    </a:cubicBezTo>
                    <a:lnTo>
                      <a:pt x="18022" y="30647"/>
                    </a:lnTo>
                    <a:cubicBezTo>
                      <a:pt x="18133" y="30758"/>
                      <a:pt x="18296" y="30828"/>
                      <a:pt x="18453" y="30828"/>
                    </a:cubicBezTo>
                    <a:cubicBezTo>
                      <a:pt x="18579" y="30828"/>
                      <a:pt x="18700" y="30784"/>
                      <a:pt x="18789" y="30680"/>
                    </a:cubicBezTo>
                    <a:lnTo>
                      <a:pt x="21057" y="28612"/>
                    </a:lnTo>
                    <a:cubicBezTo>
                      <a:pt x="21157" y="28529"/>
                      <a:pt x="21291" y="28487"/>
                      <a:pt x="21428" y="28487"/>
                    </a:cubicBezTo>
                    <a:cubicBezTo>
                      <a:pt x="21566" y="28487"/>
                      <a:pt x="21708" y="28529"/>
                      <a:pt x="21824" y="28612"/>
                    </a:cubicBezTo>
                    <a:lnTo>
                      <a:pt x="24093" y="30614"/>
                    </a:lnTo>
                    <a:cubicBezTo>
                      <a:pt x="24216" y="30702"/>
                      <a:pt x="24349" y="30743"/>
                      <a:pt x="24476" y="30743"/>
                    </a:cubicBezTo>
                    <a:cubicBezTo>
                      <a:pt x="24589" y="30743"/>
                      <a:pt x="24699" y="30710"/>
                      <a:pt x="24793" y="30647"/>
                    </a:cubicBezTo>
                    <a:lnTo>
                      <a:pt x="27795" y="28612"/>
                    </a:lnTo>
                    <a:cubicBezTo>
                      <a:pt x="27912" y="28545"/>
                      <a:pt x="28021" y="28512"/>
                      <a:pt x="28125" y="28512"/>
                    </a:cubicBezTo>
                    <a:cubicBezTo>
                      <a:pt x="28229" y="28512"/>
                      <a:pt x="28329" y="28545"/>
                      <a:pt x="28429" y="28612"/>
                    </a:cubicBezTo>
                    <a:lnTo>
                      <a:pt x="30531" y="29913"/>
                    </a:lnTo>
                    <a:cubicBezTo>
                      <a:pt x="30610" y="29970"/>
                      <a:pt x="30702" y="29996"/>
                      <a:pt x="30794" y="29996"/>
                    </a:cubicBezTo>
                    <a:cubicBezTo>
                      <a:pt x="30973" y="29996"/>
                      <a:pt x="31155" y="29900"/>
                      <a:pt x="31265" y="29746"/>
                    </a:cubicBezTo>
                    <a:cubicBezTo>
                      <a:pt x="31331" y="29680"/>
                      <a:pt x="31365" y="29613"/>
                      <a:pt x="31365" y="29513"/>
                    </a:cubicBezTo>
                    <a:lnTo>
                      <a:pt x="31431" y="28345"/>
                    </a:lnTo>
                    <a:cubicBezTo>
                      <a:pt x="31461" y="28110"/>
                      <a:pt x="31698" y="27900"/>
                      <a:pt x="31960" y="27900"/>
                    </a:cubicBezTo>
                    <a:cubicBezTo>
                      <a:pt x="31995" y="27900"/>
                      <a:pt x="32030" y="27904"/>
                      <a:pt x="32065" y="27912"/>
                    </a:cubicBezTo>
                    <a:cubicBezTo>
                      <a:pt x="32098" y="27912"/>
                      <a:pt x="32199" y="27945"/>
                      <a:pt x="32232" y="27945"/>
                    </a:cubicBezTo>
                    <a:lnTo>
                      <a:pt x="36068" y="29680"/>
                    </a:lnTo>
                    <a:cubicBezTo>
                      <a:pt x="36154" y="29723"/>
                      <a:pt x="36241" y="29742"/>
                      <a:pt x="36325" y="29742"/>
                    </a:cubicBezTo>
                    <a:cubicBezTo>
                      <a:pt x="36693" y="29742"/>
                      <a:pt x="36986" y="29366"/>
                      <a:pt x="36768" y="29012"/>
                    </a:cubicBezTo>
                    <a:lnTo>
                      <a:pt x="19089" y="259"/>
                    </a:lnTo>
                    <a:cubicBezTo>
                      <a:pt x="18984" y="90"/>
                      <a:pt x="18798" y="1"/>
                      <a:pt x="1860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37"/>
              <p:cNvSpPr/>
              <p:nvPr/>
            </p:nvSpPr>
            <p:spPr>
              <a:xfrm>
                <a:off x="3332250" y="2836675"/>
                <a:ext cx="601300" cy="561550"/>
              </a:xfrm>
              <a:custGeom>
                <a:avLst/>
                <a:gdLst/>
                <a:ahLst/>
                <a:cxnLst/>
                <a:rect l="l" t="t" r="r" b="b"/>
                <a:pathLst>
                  <a:path w="24052" h="22462" extrusionOk="0">
                    <a:moveTo>
                      <a:pt x="12050" y="0"/>
                    </a:moveTo>
                    <a:cubicBezTo>
                      <a:pt x="11953" y="0"/>
                      <a:pt x="11852" y="22"/>
                      <a:pt x="11754" y="66"/>
                    </a:cubicBezTo>
                    <a:cubicBezTo>
                      <a:pt x="11721" y="99"/>
                      <a:pt x="11654" y="166"/>
                      <a:pt x="11587" y="266"/>
                    </a:cubicBezTo>
                    <a:lnTo>
                      <a:pt x="179" y="21248"/>
                    </a:lnTo>
                    <a:cubicBezTo>
                      <a:pt x="0" y="21576"/>
                      <a:pt x="301" y="21930"/>
                      <a:pt x="701" y="21930"/>
                    </a:cubicBezTo>
                    <a:cubicBezTo>
                      <a:pt x="748" y="21930"/>
                      <a:pt x="797" y="21925"/>
                      <a:pt x="846" y="21915"/>
                    </a:cubicBezTo>
                    <a:lnTo>
                      <a:pt x="2247" y="21481"/>
                    </a:lnTo>
                    <a:cubicBezTo>
                      <a:pt x="2306" y="21468"/>
                      <a:pt x="2365" y="21461"/>
                      <a:pt x="2422" y="21461"/>
                    </a:cubicBezTo>
                    <a:cubicBezTo>
                      <a:pt x="2656" y="21461"/>
                      <a:pt x="2861" y="21573"/>
                      <a:pt x="2915" y="21815"/>
                    </a:cubicBezTo>
                    <a:cubicBezTo>
                      <a:pt x="2915" y="21848"/>
                      <a:pt x="2981" y="21915"/>
                      <a:pt x="2981" y="21948"/>
                    </a:cubicBezTo>
                    <a:cubicBezTo>
                      <a:pt x="3015" y="22248"/>
                      <a:pt x="3248" y="22448"/>
                      <a:pt x="3582" y="22448"/>
                    </a:cubicBezTo>
                    <a:cubicBezTo>
                      <a:pt x="3715" y="22448"/>
                      <a:pt x="3815" y="22415"/>
                      <a:pt x="3882" y="22315"/>
                    </a:cubicBezTo>
                    <a:lnTo>
                      <a:pt x="5516" y="21081"/>
                    </a:lnTo>
                    <a:cubicBezTo>
                      <a:pt x="5612" y="21001"/>
                      <a:pt x="5738" y="20960"/>
                      <a:pt x="5865" y="20960"/>
                    </a:cubicBezTo>
                    <a:cubicBezTo>
                      <a:pt x="6005" y="20960"/>
                      <a:pt x="6146" y="21010"/>
                      <a:pt x="6250" y="21114"/>
                    </a:cubicBezTo>
                    <a:lnTo>
                      <a:pt x="7051" y="21848"/>
                    </a:lnTo>
                    <a:cubicBezTo>
                      <a:pt x="7156" y="21954"/>
                      <a:pt x="7316" y="22019"/>
                      <a:pt x="7469" y="22019"/>
                    </a:cubicBezTo>
                    <a:cubicBezTo>
                      <a:pt x="7558" y="22019"/>
                      <a:pt x="7645" y="21997"/>
                      <a:pt x="7718" y="21948"/>
                    </a:cubicBezTo>
                    <a:lnTo>
                      <a:pt x="9886" y="20914"/>
                    </a:lnTo>
                    <a:cubicBezTo>
                      <a:pt x="9984" y="20865"/>
                      <a:pt x="10082" y="20843"/>
                      <a:pt x="10175" y="20843"/>
                    </a:cubicBezTo>
                    <a:cubicBezTo>
                      <a:pt x="10336" y="20843"/>
                      <a:pt x="10481" y="20909"/>
                      <a:pt x="10587" y="21014"/>
                    </a:cubicBezTo>
                    <a:lnTo>
                      <a:pt x="11587" y="22282"/>
                    </a:lnTo>
                    <a:cubicBezTo>
                      <a:pt x="11709" y="22403"/>
                      <a:pt x="11866" y="22461"/>
                      <a:pt x="12022" y="22461"/>
                    </a:cubicBezTo>
                    <a:cubicBezTo>
                      <a:pt x="12166" y="22461"/>
                      <a:pt x="12309" y="22411"/>
                      <a:pt x="12421" y="22315"/>
                    </a:cubicBezTo>
                    <a:lnTo>
                      <a:pt x="12455" y="22282"/>
                    </a:lnTo>
                    <a:lnTo>
                      <a:pt x="13656" y="21081"/>
                    </a:lnTo>
                    <a:cubicBezTo>
                      <a:pt x="13772" y="20964"/>
                      <a:pt x="13914" y="20906"/>
                      <a:pt x="14060" y="20906"/>
                    </a:cubicBezTo>
                    <a:cubicBezTo>
                      <a:pt x="14206" y="20906"/>
                      <a:pt x="14356" y="20964"/>
                      <a:pt x="14490" y="21081"/>
                    </a:cubicBezTo>
                    <a:lnTo>
                      <a:pt x="15690" y="22282"/>
                    </a:lnTo>
                    <a:cubicBezTo>
                      <a:pt x="15795" y="22386"/>
                      <a:pt x="15936" y="22436"/>
                      <a:pt x="16076" y="22436"/>
                    </a:cubicBezTo>
                    <a:cubicBezTo>
                      <a:pt x="16203" y="22436"/>
                      <a:pt x="16329" y="22395"/>
                      <a:pt x="16424" y="22315"/>
                    </a:cubicBezTo>
                    <a:lnTo>
                      <a:pt x="18092" y="21014"/>
                    </a:lnTo>
                    <a:cubicBezTo>
                      <a:pt x="18209" y="20931"/>
                      <a:pt x="18334" y="20889"/>
                      <a:pt x="18459" y="20889"/>
                    </a:cubicBezTo>
                    <a:cubicBezTo>
                      <a:pt x="18584" y="20889"/>
                      <a:pt x="18709" y="20931"/>
                      <a:pt x="18826" y="21014"/>
                    </a:cubicBezTo>
                    <a:lnTo>
                      <a:pt x="19727" y="21648"/>
                    </a:lnTo>
                    <a:cubicBezTo>
                      <a:pt x="19821" y="21715"/>
                      <a:pt x="19937" y="21750"/>
                      <a:pt x="20052" y="21750"/>
                    </a:cubicBezTo>
                    <a:cubicBezTo>
                      <a:pt x="20223" y="21750"/>
                      <a:pt x="20394" y="21674"/>
                      <a:pt x="20494" y="21514"/>
                    </a:cubicBezTo>
                    <a:cubicBezTo>
                      <a:pt x="20527" y="21448"/>
                      <a:pt x="20561" y="21348"/>
                      <a:pt x="20561" y="21281"/>
                    </a:cubicBezTo>
                    <a:lnTo>
                      <a:pt x="20594" y="20947"/>
                    </a:lnTo>
                    <a:cubicBezTo>
                      <a:pt x="20625" y="20669"/>
                      <a:pt x="20885" y="20477"/>
                      <a:pt x="21162" y="20477"/>
                    </a:cubicBezTo>
                    <a:cubicBezTo>
                      <a:pt x="21184" y="20477"/>
                      <a:pt x="21206" y="20478"/>
                      <a:pt x="21228" y="20480"/>
                    </a:cubicBezTo>
                    <a:cubicBezTo>
                      <a:pt x="21294" y="20480"/>
                      <a:pt x="21361" y="20514"/>
                      <a:pt x="21394" y="20547"/>
                    </a:cubicBezTo>
                    <a:lnTo>
                      <a:pt x="23096" y="21448"/>
                    </a:lnTo>
                    <a:cubicBezTo>
                      <a:pt x="23186" y="21493"/>
                      <a:pt x="23279" y="21513"/>
                      <a:pt x="23369" y="21513"/>
                    </a:cubicBezTo>
                    <a:cubicBezTo>
                      <a:pt x="23741" y="21513"/>
                      <a:pt x="24051" y="21164"/>
                      <a:pt x="23863" y="20814"/>
                    </a:cubicBezTo>
                    <a:lnTo>
                      <a:pt x="12555" y="299"/>
                    </a:lnTo>
                    <a:cubicBezTo>
                      <a:pt x="12442" y="97"/>
                      <a:pt x="12253" y="0"/>
                      <a:pt x="1205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37"/>
              <p:cNvSpPr/>
              <p:nvPr/>
            </p:nvSpPr>
            <p:spPr>
              <a:xfrm>
                <a:off x="4440850" y="3849875"/>
                <a:ext cx="1150850" cy="374450"/>
              </a:xfrm>
              <a:custGeom>
                <a:avLst/>
                <a:gdLst/>
                <a:ahLst/>
                <a:cxnLst/>
                <a:rect l="l" t="t" r="r" b="b"/>
                <a:pathLst>
                  <a:path w="46034" h="14978" extrusionOk="0">
                    <a:moveTo>
                      <a:pt x="12009" y="0"/>
                    </a:moveTo>
                    <a:cubicBezTo>
                      <a:pt x="8006" y="0"/>
                      <a:pt x="5337" y="4303"/>
                      <a:pt x="5104" y="10341"/>
                    </a:cubicBezTo>
                    <a:cubicBezTo>
                      <a:pt x="4103" y="11475"/>
                      <a:pt x="434" y="13043"/>
                      <a:pt x="0" y="14977"/>
                    </a:cubicBezTo>
                    <a:lnTo>
                      <a:pt x="46033" y="14977"/>
                    </a:lnTo>
                    <a:lnTo>
                      <a:pt x="45966" y="14577"/>
                    </a:lnTo>
                    <a:cubicBezTo>
                      <a:pt x="45645" y="12487"/>
                      <a:pt x="44208" y="10801"/>
                      <a:pt x="42731" y="10801"/>
                    </a:cubicBezTo>
                    <a:cubicBezTo>
                      <a:pt x="42675" y="10801"/>
                      <a:pt x="42619" y="10803"/>
                      <a:pt x="42564" y="10808"/>
                    </a:cubicBezTo>
                    <a:cubicBezTo>
                      <a:pt x="41963" y="10841"/>
                      <a:pt x="41463" y="11141"/>
                      <a:pt x="41096" y="11608"/>
                    </a:cubicBezTo>
                    <a:cubicBezTo>
                      <a:pt x="39282" y="8999"/>
                      <a:pt x="36770" y="7361"/>
                      <a:pt x="34225" y="7361"/>
                    </a:cubicBezTo>
                    <a:cubicBezTo>
                      <a:pt x="34103" y="7361"/>
                      <a:pt x="33980" y="7364"/>
                      <a:pt x="33858" y="7372"/>
                    </a:cubicBezTo>
                    <a:cubicBezTo>
                      <a:pt x="32523" y="7472"/>
                      <a:pt x="31256" y="8039"/>
                      <a:pt x="30255" y="8973"/>
                    </a:cubicBezTo>
                    <a:cubicBezTo>
                      <a:pt x="28554" y="4870"/>
                      <a:pt x="25685" y="1968"/>
                      <a:pt x="22950" y="1968"/>
                    </a:cubicBezTo>
                    <a:cubicBezTo>
                      <a:pt x="21415" y="1968"/>
                      <a:pt x="20115" y="2936"/>
                      <a:pt x="19281" y="4470"/>
                    </a:cubicBezTo>
                    <a:cubicBezTo>
                      <a:pt x="17079" y="1701"/>
                      <a:pt x="14511" y="0"/>
                      <a:pt x="1200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37"/>
              <p:cNvSpPr/>
              <p:nvPr/>
            </p:nvSpPr>
            <p:spPr>
              <a:xfrm>
                <a:off x="1760600" y="3840700"/>
                <a:ext cx="1130000" cy="381950"/>
              </a:xfrm>
              <a:custGeom>
                <a:avLst/>
                <a:gdLst/>
                <a:ahLst/>
                <a:cxnLst/>
                <a:rect l="l" t="t" r="r" b="b"/>
                <a:pathLst>
                  <a:path w="45200" h="15278" extrusionOk="0">
                    <a:moveTo>
                      <a:pt x="16245" y="0"/>
                    </a:moveTo>
                    <a:cubicBezTo>
                      <a:pt x="13543" y="0"/>
                      <a:pt x="11509" y="2802"/>
                      <a:pt x="10541" y="7105"/>
                    </a:cubicBezTo>
                    <a:cubicBezTo>
                      <a:pt x="9641" y="5838"/>
                      <a:pt x="8573" y="5104"/>
                      <a:pt x="7539" y="5104"/>
                    </a:cubicBezTo>
                    <a:cubicBezTo>
                      <a:pt x="6071" y="5104"/>
                      <a:pt x="5004" y="6505"/>
                      <a:pt x="4403" y="8706"/>
                    </a:cubicBezTo>
                    <a:cubicBezTo>
                      <a:pt x="4303" y="8706"/>
                      <a:pt x="4170" y="8706"/>
                      <a:pt x="4037" y="8773"/>
                    </a:cubicBezTo>
                    <a:cubicBezTo>
                      <a:pt x="1702" y="9140"/>
                      <a:pt x="0" y="12009"/>
                      <a:pt x="34" y="15278"/>
                    </a:cubicBezTo>
                    <a:lnTo>
                      <a:pt x="45199" y="15278"/>
                    </a:lnTo>
                    <a:cubicBezTo>
                      <a:pt x="44814" y="13257"/>
                      <a:pt x="43689" y="11668"/>
                      <a:pt x="42505" y="11668"/>
                    </a:cubicBezTo>
                    <a:cubicBezTo>
                      <a:pt x="42458" y="11668"/>
                      <a:pt x="42411" y="11670"/>
                      <a:pt x="42364" y="11675"/>
                    </a:cubicBezTo>
                    <a:cubicBezTo>
                      <a:pt x="41830" y="11775"/>
                      <a:pt x="41363" y="12042"/>
                      <a:pt x="41063" y="12509"/>
                    </a:cubicBezTo>
                    <a:cubicBezTo>
                      <a:pt x="39562" y="9731"/>
                      <a:pt x="37420" y="7962"/>
                      <a:pt x="35220" y="7962"/>
                    </a:cubicBezTo>
                    <a:cubicBezTo>
                      <a:pt x="35122" y="7962"/>
                      <a:pt x="35024" y="7965"/>
                      <a:pt x="34925" y="7973"/>
                    </a:cubicBezTo>
                    <a:cubicBezTo>
                      <a:pt x="33724" y="8106"/>
                      <a:pt x="32590" y="8706"/>
                      <a:pt x="31823" y="9640"/>
                    </a:cubicBezTo>
                    <a:cubicBezTo>
                      <a:pt x="30489" y="5204"/>
                      <a:pt x="28054" y="2102"/>
                      <a:pt x="25685" y="2102"/>
                    </a:cubicBezTo>
                    <a:cubicBezTo>
                      <a:pt x="24351" y="2102"/>
                      <a:pt x="23217" y="3102"/>
                      <a:pt x="22416" y="4804"/>
                    </a:cubicBezTo>
                    <a:cubicBezTo>
                      <a:pt x="20648" y="1835"/>
                      <a:pt x="18413" y="0"/>
                      <a:pt x="1624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37"/>
              <p:cNvSpPr/>
              <p:nvPr/>
            </p:nvSpPr>
            <p:spPr>
              <a:xfrm>
                <a:off x="2435250" y="3140200"/>
                <a:ext cx="271875" cy="1084125"/>
              </a:xfrm>
              <a:custGeom>
                <a:avLst/>
                <a:gdLst/>
                <a:ahLst/>
                <a:cxnLst/>
                <a:rect l="l" t="t" r="r" b="b"/>
                <a:pathLst>
                  <a:path w="10875" h="43365" extrusionOk="0">
                    <a:moveTo>
                      <a:pt x="2235" y="0"/>
                    </a:moveTo>
                    <a:lnTo>
                      <a:pt x="1601" y="18280"/>
                    </a:lnTo>
                    <a:lnTo>
                      <a:pt x="0" y="18647"/>
                    </a:lnTo>
                    <a:lnTo>
                      <a:pt x="834" y="28320"/>
                    </a:lnTo>
                    <a:lnTo>
                      <a:pt x="1234" y="28354"/>
                    </a:lnTo>
                    <a:lnTo>
                      <a:pt x="701" y="43364"/>
                    </a:lnTo>
                    <a:lnTo>
                      <a:pt x="8206" y="43364"/>
                    </a:lnTo>
                    <a:lnTo>
                      <a:pt x="8340" y="36193"/>
                    </a:lnTo>
                    <a:lnTo>
                      <a:pt x="9240" y="25685"/>
                    </a:lnTo>
                    <a:lnTo>
                      <a:pt x="9240" y="25685"/>
                    </a:lnTo>
                    <a:lnTo>
                      <a:pt x="8506" y="25819"/>
                    </a:lnTo>
                    <a:lnTo>
                      <a:pt x="8573" y="19147"/>
                    </a:lnTo>
                    <a:lnTo>
                      <a:pt x="10875" y="10141"/>
                    </a:lnTo>
                    <a:lnTo>
                      <a:pt x="8740" y="10141"/>
                    </a:lnTo>
                    <a:lnTo>
                      <a:pt x="89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37"/>
              <p:cNvSpPr/>
              <p:nvPr/>
            </p:nvSpPr>
            <p:spPr>
              <a:xfrm>
                <a:off x="1919875" y="2193375"/>
                <a:ext cx="1329300" cy="1342575"/>
              </a:xfrm>
              <a:custGeom>
                <a:avLst/>
                <a:gdLst/>
                <a:ahLst/>
                <a:cxnLst/>
                <a:rect l="l" t="t" r="r" b="b"/>
                <a:pathLst>
                  <a:path w="53172" h="53703" extrusionOk="0">
                    <a:moveTo>
                      <a:pt x="28616" y="1"/>
                    </a:moveTo>
                    <a:cubicBezTo>
                      <a:pt x="25866" y="1"/>
                      <a:pt x="23220" y="2436"/>
                      <a:pt x="22183" y="6150"/>
                    </a:cubicBezTo>
                    <a:cubicBezTo>
                      <a:pt x="20348" y="12688"/>
                      <a:pt x="12810" y="7485"/>
                      <a:pt x="7272" y="14857"/>
                    </a:cubicBezTo>
                    <a:cubicBezTo>
                      <a:pt x="1702" y="22229"/>
                      <a:pt x="8673" y="23429"/>
                      <a:pt x="4337" y="27266"/>
                    </a:cubicBezTo>
                    <a:cubicBezTo>
                      <a:pt x="1" y="31135"/>
                      <a:pt x="1635" y="35872"/>
                      <a:pt x="5538" y="37673"/>
                    </a:cubicBezTo>
                    <a:cubicBezTo>
                      <a:pt x="9707" y="39541"/>
                      <a:pt x="12176" y="39674"/>
                      <a:pt x="9507" y="45612"/>
                    </a:cubicBezTo>
                    <a:cubicBezTo>
                      <a:pt x="7218" y="50775"/>
                      <a:pt x="9808" y="53702"/>
                      <a:pt x="14735" y="53702"/>
                    </a:cubicBezTo>
                    <a:cubicBezTo>
                      <a:pt x="17130" y="53702"/>
                      <a:pt x="20077" y="53011"/>
                      <a:pt x="23284" y="51550"/>
                    </a:cubicBezTo>
                    <a:cubicBezTo>
                      <a:pt x="25249" y="50651"/>
                      <a:pt x="26913" y="50324"/>
                      <a:pt x="28365" y="50324"/>
                    </a:cubicBezTo>
                    <a:cubicBezTo>
                      <a:pt x="32240" y="50324"/>
                      <a:pt x="34596" y="52655"/>
                      <a:pt x="37099" y="52655"/>
                    </a:cubicBezTo>
                    <a:cubicBezTo>
                      <a:pt x="38321" y="52655"/>
                      <a:pt x="39578" y="52100"/>
                      <a:pt x="41063" y="50449"/>
                    </a:cubicBezTo>
                    <a:cubicBezTo>
                      <a:pt x="46000" y="44945"/>
                      <a:pt x="38561" y="46079"/>
                      <a:pt x="47334" y="40909"/>
                    </a:cubicBezTo>
                    <a:cubicBezTo>
                      <a:pt x="53172" y="37439"/>
                      <a:pt x="46534" y="31435"/>
                      <a:pt x="40896" y="27999"/>
                    </a:cubicBezTo>
                    <a:cubicBezTo>
                      <a:pt x="35292" y="24530"/>
                      <a:pt x="46734" y="21261"/>
                      <a:pt x="42297" y="13589"/>
                    </a:cubicBezTo>
                    <a:cubicBezTo>
                      <a:pt x="37828" y="5917"/>
                      <a:pt x="37994" y="12688"/>
                      <a:pt x="34458" y="4849"/>
                    </a:cubicBezTo>
                    <a:cubicBezTo>
                      <a:pt x="32907" y="1441"/>
                      <a:pt x="30731" y="1"/>
                      <a:pt x="2861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37"/>
              <p:cNvSpPr/>
              <p:nvPr/>
            </p:nvSpPr>
            <p:spPr>
              <a:xfrm>
                <a:off x="5149675" y="3336175"/>
                <a:ext cx="301925" cy="888150"/>
              </a:xfrm>
              <a:custGeom>
                <a:avLst/>
                <a:gdLst/>
                <a:ahLst/>
                <a:cxnLst/>
                <a:rect l="l" t="t" r="r" b="b"/>
                <a:pathLst>
                  <a:path w="12077" h="35526" extrusionOk="0">
                    <a:moveTo>
                      <a:pt x="2202" y="0"/>
                    </a:moveTo>
                    <a:lnTo>
                      <a:pt x="2369" y="8306"/>
                    </a:lnTo>
                    <a:lnTo>
                      <a:pt x="1" y="8306"/>
                    </a:lnTo>
                    <a:lnTo>
                      <a:pt x="2536" y="15678"/>
                    </a:lnTo>
                    <a:lnTo>
                      <a:pt x="2669" y="21149"/>
                    </a:lnTo>
                    <a:lnTo>
                      <a:pt x="1769" y="21048"/>
                    </a:lnTo>
                    <a:lnTo>
                      <a:pt x="2836" y="29655"/>
                    </a:lnTo>
                    <a:lnTo>
                      <a:pt x="2936" y="35525"/>
                    </a:lnTo>
                    <a:lnTo>
                      <a:pt x="11275" y="35525"/>
                    </a:lnTo>
                    <a:lnTo>
                      <a:pt x="10708" y="23217"/>
                    </a:lnTo>
                    <a:lnTo>
                      <a:pt x="11175" y="23183"/>
                    </a:lnTo>
                    <a:lnTo>
                      <a:pt x="12076" y="15278"/>
                    </a:lnTo>
                    <a:lnTo>
                      <a:pt x="10275" y="14944"/>
                    </a:lnTo>
                    <a:lnTo>
                      <a:pt x="957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37"/>
              <p:cNvSpPr/>
              <p:nvPr/>
            </p:nvSpPr>
            <p:spPr>
              <a:xfrm>
                <a:off x="4651000" y="2724675"/>
                <a:ext cx="1270925" cy="1173825"/>
              </a:xfrm>
              <a:custGeom>
                <a:avLst/>
                <a:gdLst/>
                <a:ahLst/>
                <a:cxnLst/>
                <a:rect l="l" t="t" r="r" b="b"/>
                <a:pathLst>
                  <a:path w="50837" h="46953" extrusionOk="0">
                    <a:moveTo>
                      <a:pt x="23506" y="0"/>
                    </a:moveTo>
                    <a:cubicBezTo>
                      <a:pt x="21473" y="0"/>
                      <a:pt x="19378" y="1263"/>
                      <a:pt x="17880" y="4246"/>
                    </a:cubicBezTo>
                    <a:cubicBezTo>
                      <a:pt x="14477" y="11084"/>
                      <a:pt x="14677" y="5146"/>
                      <a:pt x="10374" y="11818"/>
                    </a:cubicBezTo>
                    <a:cubicBezTo>
                      <a:pt x="6105" y="18489"/>
                      <a:pt x="17112" y="21358"/>
                      <a:pt x="11675" y="24393"/>
                    </a:cubicBezTo>
                    <a:cubicBezTo>
                      <a:pt x="6271" y="27395"/>
                      <a:pt x="0" y="32733"/>
                      <a:pt x="5604" y="35768"/>
                    </a:cubicBezTo>
                    <a:cubicBezTo>
                      <a:pt x="13977" y="40305"/>
                      <a:pt x="6872" y="39304"/>
                      <a:pt x="11575" y="44107"/>
                    </a:cubicBezTo>
                    <a:cubicBezTo>
                      <a:pt x="12996" y="45546"/>
                      <a:pt x="14199" y="46030"/>
                      <a:pt x="15368" y="46030"/>
                    </a:cubicBezTo>
                    <a:cubicBezTo>
                      <a:pt x="17768" y="46030"/>
                      <a:pt x="20026" y="43991"/>
                      <a:pt x="23747" y="43991"/>
                    </a:cubicBezTo>
                    <a:cubicBezTo>
                      <a:pt x="25147" y="43991"/>
                      <a:pt x="26754" y="44280"/>
                      <a:pt x="28654" y="45075"/>
                    </a:cubicBezTo>
                    <a:cubicBezTo>
                      <a:pt x="31717" y="46350"/>
                      <a:pt x="34530" y="46952"/>
                      <a:pt x="36815" y="46952"/>
                    </a:cubicBezTo>
                    <a:cubicBezTo>
                      <a:pt x="41523" y="46952"/>
                      <a:pt x="43987" y="44396"/>
                      <a:pt x="41763" y="39904"/>
                    </a:cubicBezTo>
                    <a:cubicBezTo>
                      <a:pt x="39195" y="34667"/>
                      <a:pt x="41530" y="34534"/>
                      <a:pt x="45533" y="32933"/>
                    </a:cubicBezTo>
                    <a:cubicBezTo>
                      <a:pt x="49302" y="31398"/>
                      <a:pt x="50837" y="27229"/>
                      <a:pt x="46700" y="23826"/>
                    </a:cubicBezTo>
                    <a:cubicBezTo>
                      <a:pt x="42564" y="20457"/>
                      <a:pt x="49202" y="19423"/>
                      <a:pt x="43898" y="12985"/>
                    </a:cubicBezTo>
                    <a:cubicBezTo>
                      <a:pt x="38628" y="6581"/>
                      <a:pt x="31389" y="11117"/>
                      <a:pt x="29655" y="5346"/>
                    </a:cubicBezTo>
                    <a:cubicBezTo>
                      <a:pt x="28658" y="2111"/>
                      <a:pt x="26134" y="0"/>
                      <a:pt x="235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575" name="Google Shape;2575;p37"/>
          <p:cNvSpPr/>
          <p:nvPr/>
        </p:nvSpPr>
        <p:spPr>
          <a:xfrm rot="1783286">
            <a:off x="-376186" y="967461"/>
            <a:ext cx="4015983" cy="3208576"/>
          </a:xfrm>
          <a:custGeom>
            <a:avLst/>
            <a:gdLst/>
            <a:ahLst/>
            <a:cxnLst/>
            <a:rect l="l" t="t" r="r" b="b"/>
            <a:pathLst>
              <a:path w="25847" h="34519" extrusionOk="0">
                <a:moveTo>
                  <a:pt x="119" y="7822"/>
                </a:moveTo>
                <a:cubicBezTo>
                  <a:pt x="-830" y="13263"/>
                  <a:pt x="14987" y="35405"/>
                  <a:pt x="19099" y="34393"/>
                </a:cubicBezTo>
                <a:cubicBezTo>
                  <a:pt x="23211" y="33381"/>
                  <a:pt x="27955" y="6177"/>
                  <a:pt x="24792" y="1748"/>
                </a:cubicBezTo>
                <a:cubicBezTo>
                  <a:pt x="21629" y="-2680"/>
                  <a:pt x="1068" y="2381"/>
                  <a:pt x="119" y="7822"/>
                </a:cubicBezTo>
                <a:close/>
              </a:path>
            </a:pathLst>
          </a:custGeom>
          <a:solidFill>
            <a:srgbClr val="EBBE31"/>
          </a:solidFill>
          <a:ln>
            <a:noFill/>
          </a:ln>
        </p:spPr>
      </p:sp>
      <p:grpSp>
        <p:nvGrpSpPr>
          <p:cNvPr id="2576" name="Google Shape;2576;p37"/>
          <p:cNvGrpSpPr/>
          <p:nvPr/>
        </p:nvGrpSpPr>
        <p:grpSpPr>
          <a:xfrm>
            <a:off x="947229" y="3449779"/>
            <a:ext cx="1698771" cy="1154487"/>
            <a:chOff x="720000" y="3298275"/>
            <a:chExt cx="1921904" cy="1306128"/>
          </a:xfrm>
        </p:grpSpPr>
        <p:sp>
          <p:nvSpPr>
            <p:cNvPr id="2577" name="Google Shape;2577;p37"/>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37"/>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79" name="Google Shape;2579;p37"/>
          <p:cNvSpPr txBox="1">
            <a:spLocks noGrp="1"/>
          </p:cNvSpPr>
          <p:nvPr>
            <p:ph type="ctrTitle"/>
          </p:nvPr>
        </p:nvSpPr>
        <p:spPr>
          <a:xfrm>
            <a:off x="684707" y="1479975"/>
            <a:ext cx="3616739" cy="208236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2000" dirty="0">
                <a:solidFill>
                  <a:schemeClr val="bg1"/>
                </a:solidFill>
              </a:rPr>
              <a:t>Aplicația web</a:t>
            </a:r>
            <a:br>
              <a:rPr lang="ro-RO" sz="2000" dirty="0">
                <a:solidFill>
                  <a:schemeClr val="bg1"/>
                </a:solidFill>
              </a:rPr>
            </a:br>
            <a:r>
              <a:rPr lang="ro-RO" sz="2000" dirty="0">
                <a:solidFill>
                  <a:schemeClr val="bg1"/>
                </a:solidFill>
              </a:rPr>
              <a:t>destinată nevoilor</a:t>
            </a:r>
            <a:br>
              <a:rPr lang="ro-RO" sz="2000" dirty="0">
                <a:solidFill>
                  <a:schemeClr val="bg1"/>
                </a:solidFill>
              </a:rPr>
            </a:br>
            <a:r>
              <a:rPr lang="ro-RO" sz="2000" dirty="0">
                <a:solidFill>
                  <a:schemeClr val="bg1"/>
                </a:solidFill>
              </a:rPr>
              <a:t>tale sportive</a:t>
            </a:r>
            <a:br>
              <a:rPr lang="ro-RO" sz="2000" dirty="0">
                <a:solidFill>
                  <a:schemeClr val="bg1"/>
                </a:solidFill>
              </a:rPr>
            </a:br>
            <a:r>
              <a:rPr lang="ro-RO" sz="1600" dirty="0">
                <a:solidFill>
                  <a:schemeClr val="bg1"/>
                </a:solidFill>
              </a:rPr>
              <a:t>LupanescuPersonalTrainer</a:t>
            </a:r>
          </a:p>
        </p:txBody>
      </p:sp>
      <p:grpSp>
        <p:nvGrpSpPr>
          <p:cNvPr id="2621" name="Google Shape;2621;p37"/>
          <p:cNvGrpSpPr/>
          <p:nvPr/>
        </p:nvGrpSpPr>
        <p:grpSpPr>
          <a:xfrm>
            <a:off x="4488169" y="456170"/>
            <a:ext cx="167663" cy="167663"/>
            <a:chOff x="1413550" y="461050"/>
            <a:chExt cx="3845475" cy="3845475"/>
          </a:xfrm>
        </p:grpSpPr>
        <p:sp>
          <p:nvSpPr>
            <p:cNvPr id="2622" name="Google Shape;2622;p37"/>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37"/>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4" name="Google Shape;2624;p37"/>
          <p:cNvGrpSpPr/>
          <p:nvPr/>
        </p:nvGrpSpPr>
        <p:grpSpPr>
          <a:xfrm>
            <a:off x="4021281" y="456170"/>
            <a:ext cx="167663" cy="167663"/>
            <a:chOff x="1413550" y="461050"/>
            <a:chExt cx="3845475" cy="3845475"/>
          </a:xfrm>
        </p:grpSpPr>
        <p:sp>
          <p:nvSpPr>
            <p:cNvPr id="2625" name="Google Shape;2625;p37"/>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37"/>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dk1"/>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2198724"/>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Prezint o serie de motive pentru care utilizatorul are nevoie de un antrenor personal și de ce ar trebui să mă aleagă pe mine.</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3B4DDBE0-490B-4970-9A22-7960CC8EF90E}"/>
              </a:ext>
            </a:extLst>
          </p:cNvPr>
          <p:cNvPicPr>
            <a:picLocks noChangeAspect="1"/>
          </p:cNvPicPr>
          <p:nvPr/>
        </p:nvPicPr>
        <p:blipFill>
          <a:blip r:embed="rId5"/>
          <a:stretch>
            <a:fillRect/>
          </a:stretch>
        </p:blipFill>
        <p:spPr>
          <a:xfrm>
            <a:off x="4020720" y="2443543"/>
            <a:ext cx="4017000" cy="207839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ezgif.com-gif-maker">
            <a:hlinkClick r:id="" action="ppaction://media"/>
            <a:extLst>
              <a:ext uri="{FF2B5EF4-FFF2-40B4-BE49-F238E27FC236}">
                <a16:creationId xmlns:a16="http://schemas.microsoft.com/office/drawing/2014/main" id="{7B318F9A-58DB-4DC8-AE6B-043CA894F051}"/>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811666" y="219924"/>
            <a:ext cx="3861347" cy="2078392"/>
          </a:xfrm>
          <a:prstGeom prst="roundRect">
            <a:avLst>
              <a:gd name="adj" fmla="val 5299"/>
            </a:avLst>
          </a:prstGeom>
          <a:ln>
            <a:noFill/>
          </a:ln>
          <a:effectLst/>
          <a:scene3d>
            <a:camera prst="orthographicFront"/>
            <a:lightRig rig="balanced" dir="t"/>
          </a:scene3d>
          <a:sp3d prstMaterial="plastic">
            <a:bevelT/>
            <a:contourClr>
              <a:srgbClr val="FFFFFF"/>
            </a:contourClr>
          </a:sp3d>
        </p:spPr>
      </p:pic>
    </p:spTree>
    <p:extLst>
      <p:ext uri="{BB962C8B-B14F-4D97-AF65-F5344CB8AC3E}">
        <p14:creationId xmlns:p14="http://schemas.microsoft.com/office/powerpoint/2010/main" val="142958962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4626"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2"/>
                                        </p:tgtEl>
                                      </p:cBhvr>
                                    </p:cmd>
                                  </p:childTnLst>
                                </p:cTn>
                              </p:par>
                            </p:childTnLst>
                          </p:cTn>
                        </p:par>
                      </p:childTnLst>
                    </p:cTn>
                  </p:par>
                </p:childTnLst>
              </p:cTn>
              <p:nextCondLst>
                <p:cond evt="onClick" delay="0">
                  <p:tgtEl>
                    <p:spTgt spid="12"/>
                  </p:tgtEl>
                </p:cond>
              </p:nextCondLst>
            </p:seq>
            <p:video>
              <p:cMediaNode vol="80000">
                <p:cTn id="12" fill="hold" display="0">
                  <p:stCondLst>
                    <p:cond delay="indefinite"/>
                  </p:stCondLst>
                </p:cTn>
                <p:tgtEl>
                  <p:spTgt spid="12"/>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2198724"/>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Prezint o serie de motive pentru care utilizatorul are nevoie de un antrenor personal și de ce ar trebui să mă aleagă pe mine.</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4000F07D-65F5-4345-841A-5C1372230C2F}"/>
              </a:ext>
            </a:extLst>
          </p:cNvPr>
          <p:cNvPicPr>
            <a:picLocks noChangeAspect="1"/>
          </p:cNvPicPr>
          <p:nvPr/>
        </p:nvPicPr>
        <p:blipFill>
          <a:blip r:embed="rId3"/>
          <a:stretch>
            <a:fillRect/>
          </a:stretch>
        </p:blipFill>
        <p:spPr>
          <a:xfrm>
            <a:off x="3758462" y="1458354"/>
            <a:ext cx="5148046" cy="236325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3541081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1999307"/>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Butonul va fi configurat în viitor să deschidă o fereastră în care utilizatorul va introduce date legate de greutate, înălțime, vârstă, istoric sportiv pentru a stabili un program de antrenament și o dietă personaliztă.</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C1F2E328-6798-453E-9269-5D9092504885}"/>
              </a:ext>
            </a:extLst>
          </p:cNvPr>
          <p:cNvPicPr>
            <a:picLocks noChangeAspect="1"/>
          </p:cNvPicPr>
          <p:nvPr/>
        </p:nvPicPr>
        <p:blipFill>
          <a:blip r:embed="rId3"/>
          <a:stretch>
            <a:fillRect/>
          </a:stretch>
        </p:blipFill>
        <p:spPr>
          <a:xfrm>
            <a:off x="3979923" y="1521307"/>
            <a:ext cx="4984485" cy="245547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16672813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1999307"/>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Pachete promoționle, permite utilizatorului să achiziționeze anumite servicii la un preț mai mic. Aceste vor fi active pentru scurte perioade de timp.</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Picture 2">
            <a:extLst>
              <a:ext uri="{FF2B5EF4-FFF2-40B4-BE49-F238E27FC236}">
                <a16:creationId xmlns:a16="http://schemas.microsoft.com/office/drawing/2014/main" id="{158B00C1-1406-4B12-97C0-8852AAB37FE9}"/>
              </a:ext>
            </a:extLst>
          </p:cNvPr>
          <p:cNvPicPr>
            <a:picLocks noChangeAspect="1"/>
          </p:cNvPicPr>
          <p:nvPr/>
        </p:nvPicPr>
        <p:blipFill>
          <a:blip r:embed="rId3"/>
          <a:stretch>
            <a:fillRect/>
          </a:stretch>
        </p:blipFill>
        <p:spPr>
          <a:xfrm>
            <a:off x="3758462" y="1473029"/>
            <a:ext cx="5183822" cy="25482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7602849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1999307"/>
            <a:ext cx="3297798" cy="1401300"/>
          </a:xfrm>
          <a:prstGeom prst="rect">
            <a:avLst/>
          </a:prstGeom>
        </p:spPr>
        <p:txBody>
          <a:bodyPr spcFirstLastPara="1" wrap="square" lIns="91425" tIns="91425" rIns="91425" bIns="91425" anchor="t" anchorCtr="0">
            <a:noAutofit/>
          </a:bodyPr>
          <a:lstStyle/>
          <a:p>
            <a:pPr marL="0" lvl="0" indent="0"/>
            <a:r>
              <a:rPr lang="ro-RO" sz="1400" b="1" dirty="0">
                <a:latin typeface="Bahnschrift SemiBold" panose="020B0502040204020203" pitchFamily="34" charset="0"/>
                <a:cs typeface="Arial" panose="020B0604020202020204" pitchFamily="34" charset="0"/>
              </a:rPr>
              <a:t>Posibili</a:t>
            </a:r>
            <a:r>
              <a:rPr lang="ro-RO" b="1" dirty="0">
                <a:latin typeface="Bahnschrift SemiBold" panose="020B0502040204020203" pitchFamily="34" charset="0"/>
                <a:cs typeface="Arial" panose="020B0604020202020204" pitchFamily="34" charset="0"/>
              </a:rPr>
              <a:t>tatea de abonare la newsletter</a:t>
            </a:r>
          </a:p>
          <a:p>
            <a:pPr marL="0" lvl="0" indent="0"/>
            <a:r>
              <a:rPr lang="ro-RO" b="1" dirty="0">
                <a:latin typeface="Bahnschrift SemiBold" panose="020B0502040204020203" pitchFamily="34" charset="0"/>
                <a:cs typeface="Arial" panose="020B0604020202020204" pitchFamily="34" charset="0"/>
              </a:rPr>
              <a:t>O scurtă descriere despre mine</a:t>
            </a:r>
          </a:p>
          <a:p>
            <a:pPr marL="0" lvl="0" indent="0"/>
            <a:r>
              <a:rPr lang="ro-RO" b="1" dirty="0">
                <a:latin typeface="Bahnschrift SemiBold" panose="020B0502040204020203" pitchFamily="34" charset="0"/>
                <a:cs typeface="Arial" panose="020B0604020202020204" pitchFamily="34" charset="0"/>
              </a:rPr>
              <a:t>Posiblitatea de a mă contacta pe platformele de socializare</a:t>
            </a:r>
          </a:p>
          <a:p>
            <a:pPr marL="0" lvl="0" indent="0"/>
            <a:endParaRPr lang="ro-RO" b="1" dirty="0">
              <a:latin typeface="Bahnschrift SemiBold" panose="020B0502040204020203" pitchFamily="34" charset="0"/>
              <a:cs typeface="Arial" panose="020B0604020202020204" pitchFamily="34" charset="0"/>
            </a:endParaRPr>
          </a:p>
          <a:p>
            <a:pPr marL="0" lvl="0" indent="0"/>
            <a:endParaRPr lang="ro-RO" b="1" dirty="0">
              <a:latin typeface="Bahnschrift SemiBold" panose="020B0502040204020203" pitchFamily="34" charset="0"/>
              <a:cs typeface="Arial" panose="020B0604020202020204" pitchFamily="34" charset="0"/>
            </a:endParaRPr>
          </a:p>
          <a:p>
            <a:pPr marL="0" lvl="0" indent="0"/>
            <a:endParaRPr lang="ro-RO"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 name="Picture 3">
            <a:extLst>
              <a:ext uri="{FF2B5EF4-FFF2-40B4-BE49-F238E27FC236}">
                <a16:creationId xmlns:a16="http://schemas.microsoft.com/office/drawing/2014/main" id="{BD26F1AC-4618-42D9-ADC7-CFF2F33CBEEF}"/>
              </a:ext>
            </a:extLst>
          </p:cNvPr>
          <p:cNvPicPr>
            <a:picLocks noChangeAspect="1"/>
          </p:cNvPicPr>
          <p:nvPr/>
        </p:nvPicPr>
        <p:blipFill>
          <a:blip r:embed="rId3"/>
          <a:stretch>
            <a:fillRect/>
          </a:stretch>
        </p:blipFill>
        <p:spPr>
          <a:xfrm>
            <a:off x="3857652" y="1455926"/>
            <a:ext cx="5039783" cy="24880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7478951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0"/>
          <p:cNvSpPr txBox="1">
            <a:spLocks noGrp="1"/>
          </p:cNvSpPr>
          <p:nvPr>
            <p:ph type="subTitle" idx="1"/>
          </p:nvPr>
        </p:nvSpPr>
        <p:spPr>
          <a:xfrm>
            <a:off x="824992" y="1724863"/>
            <a:ext cx="5925058" cy="20089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600" dirty="0"/>
              <a:t>Ieșirea din zona de confort este de multe ori un subiect foarte discutat la nivel teoretic, dar foarte greu de pus în practică. Această aplicație web vine în ajutorul acelor persoane care consideră că au nevoie de un factor extern care să îi motiveze să se dezvolte prin sport și o alimentație echilibrată. Totodată, îmi oferă oportunitatea să mă promovez și dezvolt în mediul online ca antrenor personal.</a:t>
            </a:r>
            <a:endParaRPr lang="en-US" sz="1600" dirty="0"/>
          </a:p>
        </p:txBody>
      </p:sp>
      <p:sp>
        <p:nvSpPr>
          <p:cNvPr id="2664" name="Google Shape;2664;p40"/>
          <p:cNvSpPr txBox="1">
            <a:spLocks noGrp="1"/>
          </p:cNvSpPr>
          <p:nvPr>
            <p:ph type="ctrTitle"/>
          </p:nvPr>
        </p:nvSpPr>
        <p:spPr>
          <a:xfrm>
            <a:off x="1978390" y="1188713"/>
            <a:ext cx="3938100"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Concluzie</a:t>
            </a:r>
            <a:endParaRPr dirty="0"/>
          </a:p>
        </p:txBody>
      </p:sp>
      <p:grpSp>
        <p:nvGrpSpPr>
          <p:cNvPr id="2665" name="Google Shape;2665;p40"/>
          <p:cNvGrpSpPr/>
          <p:nvPr/>
        </p:nvGrpSpPr>
        <p:grpSpPr>
          <a:xfrm>
            <a:off x="701404" y="4300377"/>
            <a:ext cx="3001797" cy="126000"/>
            <a:chOff x="401700" y="3990925"/>
            <a:chExt cx="4170900" cy="126000"/>
          </a:xfrm>
        </p:grpSpPr>
        <p:cxnSp>
          <p:nvCxnSpPr>
            <p:cNvPr id="2666" name="Google Shape;2666;p40"/>
            <p:cNvCxnSpPr/>
            <p:nvPr/>
          </p:nvCxnSpPr>
          <p:spPr>
            <a:xfrm>
              <a:off x="401700" y="3990925"/>
              <a:ext cx="4170900" cy="0"/>
            </a:xfrm>
            <a:prstGeom prst="straightConnector1">
              <a:avLst/>
            </a:prstGeom>
            <a:noFill/>
            <a:ln w="28575" cap="flat" cmpd="sng">
              <a:solidFill>
                <a:schemeClr val="dk1"/>
              </a:solidFill>
              <a:prstDash val="solid"/>
              <a:round/>
              <a:headEnd type="none" w="med" len="med"/>
              <a:tailEnd type="none" w="med" len="med"/>
            </a:ln>
          </p:spPr>
        </p:cxnSp>
        <p:cxnSp>
          <p:nvCxnSpPr>
            <p:cNvPr id="2667" name="Google Shape;2667;p40"/>
            <p:cNvCxnSpPr/>
            <p:nvPr/>
          </p:nvCxnSpPr>
          <p:spPr>
            <a:xfrm>
              <a:off x="1895375" y="4116925"/>
              <a:ext cx="2329500" cy="0"/>
            </a:xfrm>
            <a:prstGeom prst="straightConnector1">
              <a:avLst/>
            </a:prstGeom>
            <a:noFill/>
            <a:ln w="28575" cap="flat" cmpd="sng">
              <a:solidFill>
                <a:schemeClr val="dk1"/>
              </a:solidFill>
              <a:prstDash val="solid"/>
              <a:round/>
              <a:headEnd type="none" w="med" len="med"/>
              <a:tailEnd type="none" w="med" len="med"/>
            </a:ln>
          </p:spPr>
        </p:cxnSp>
      </p:grpSp>
      <p:grpSp>
        <p:nvGrpSpPr>
          <p:cNvPr id="2668" name="Google Shape;2668;p40"/>
          <p:cNvGrpSpPr/>
          <p:nvPr/>
        </p:nvGrpSpPr>
        <p:grpSpPr>
          <a:xfrm rot="18484770">
            <a:off x="-554724" y="1943705"/>
            <a:ext cx="1698771" cy="1154487"/>
            <a:chOff x="720000" y="3298275"/>
            <a:chExt cx="1921904" cy="1306128"/>
          </a:xfrm>
        </p:grpSpPr>
        <p:sp>
          <p:nvSpPr>
            <p:cNvPr id="2669" name="Google Shape;2669;p40"/>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6842736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36"/>
        <p:cNvGrpSpPr/>
        <p:nvPr/>
      </p:nvGrpSpPr>
      <p:grpSpPr>
        <a:xfrm>
          <a:off x="0" y="0"/>
          <a:ext cx="0" cy="0"/>
          <a:chOff x="0" y="0"/>
          <a:chExt cx="0" cy="0"/>
        </a:xfrm>
      </p:grpSpPr>
      <p:sp>
        <p:nvSpPr>
          <p:cNvPr id="2637" name="Google Shape;2637;p39"/>
          <p:cNvSpPr txBox="1">
            <a:spLocks noGrp="1"/>
          </p:cNvSpPr>
          <p:nvPr>
            <p:ph type="ctrTitle" idx="8"/>
          </p:nvPr>
        </p:nvSpPr>
        <p:spPr>
          <a:xfrm>
            <a:off x="633925" y="1923000"/>
            <a:ext cx="2966100" cy="1481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Conținutul</a:t>
            </a:r>
            <a:br>
              <a:rPr lang="ro-RO" dirty="0">
                <a:latin typeface="Montserrat Medium"/>
                <a:ea typeface="Montserrat Medium"/>
                <a:cs typeface="Montserrat Medium"/>
                <a:sym typeface="Montserrat Medium"/>
              </a:rPr>
            </a:br>
            <a:r>
              <a:rPr lang="ro-RO" dirty="0">
                <a:latin typeface="Montserrat Medium"/>
                <a:ea typeface="Montserrat Medium"/>
                <a:cs typeface="Montserrat Medium"/>
                <a:sym typeface="Montserrat Medium"/>
              </a:rPr>
              <a:t>prezentării</a:t>
            </a:r>
            <a:endParaRPr dirty="0"/>
          </a:p>
        </p:txBody>
      </p:sp>
      <p:sp>
        <p:nvSpPr>
          <p:cNvPr id="2638" name="Google Shape;2638;p39"/>
          <p:cNvSpPr txBox="1">
            <a:spLocks noGrp="1"/>
          </p:cNvSpPr>
          <p:nvPr>
            <p:ph type="title"/>
          </p:nvPr>
        </p:nvSpPr>
        <p:spPr>
          <a:xfrm>
            <a:off x="3918694" y="1963155"/>
            <a:ext cx="927600" cy="44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01</a:t>
            </a:r>
            <a:endParaRPr dirty="0"/>
          </a:p>
        </p:txBody>
      </p:sp>
      <p:sp>
        <p:nvSpPr>
          <p:cNvPr id="2639" name="Google Shape;2639;p39"/>
          <p:cNvSpPr txBox="1">
            <a:spLocks noGrp="1"/>
          </p:cNvSpPr>
          <p:nvPr>
            <p:ph type="subTitle" idx="1"/>
          </p:nvPr>
        </p:nvSpPr>
        <p:spPr>
          <a:xfrm>
            <a:off x="4930183" y="1953328"/>
            <a:ext cx="25194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latin typeface="Montserrat Black"/>
                <a:ea typeface="Montserrat Black"/>
                <a:cs typeface="Montserrat Black"/>
                <a:sym typeface="Montserrat Black"/>
              </a:rPr>
              <a:t>Introducere</a:t>
            </a:r>
            <a:endParaRPr dirty="0">
              <a:latin typeface="Montserrat Black"/>
              <a:ea typeface="Montserrat Black"/>
              <a:cs typeface="Montserrat Black"/>
              <a:sym typeface="Montserrat Black"/>
            </a:endParaRPr>
          </a:p>
        </p:txBody>
      </p:sp>
      <p:sp>
        <p:nvSpPr>
          <p:cNvPr id="2640" name="Google Shape;2640;p39"/>
          <p:cNvSpPr txBox="1">
            <a:spLocks noGrp="1"/>
          </p:cNvSpPr>
          <p:nvPr>
            <p:ph type="title" idx="2"/>
          </p:nvPr>
        </p:nvSpPr>
        <p:spPr>
          <a:xfrm>
            <a:off x="3953466" y="2317674"/>
            <a:ext cx="927600" cy="44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02</a:t>
            </a:r>
            <a:endParaRPr dirty="0"/>
          </a:p>
        </p:txBody>
      </p:sp>
      <p:sp>
        <p:nvSpPr>
          <p:cNvPr id="2641" name="Google Shape;2641;p39"/>
          <p:cNvSpPr txBox="1">
            <a:spLocks noGrp="1"/>
          </p:cNvSpPr>
          <p:nvPr>
            <p:ph type="subTitle" idx="3"/>
          </p:nvPr>
        </p:nvSpPr>
        <p:spPr>
          <a:xfrm>
            <a:off x="4934813" y="2308187"/>
            <a:ext cx="25194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latin typeface="Montserrat Black"/>
                <a:ea typeface="Montserrat Black"/>
                <a:cs typeface="Montserrat Black"/>
                <a:sym typeface="Montserrat Black"/>
              </a:rPr>
              <a:t>Scopul aplicației</a:t>
            </a:r>
            <a:endParaRPr dirty="0">
              <a:latin typeface="Montserrat Black"/>
              <a:ea typeface="Montserrat Black"/>
              <a:cs typeface="Montserrat Black"/>
              <a:sym typeface="Montserrat Black"/>
            </a:endParaRPr>
          </a:p>
        </p:txBody>
      </p:sp>
      <p:sp>
        <p:nvSpPr>
          <p:cNvPr id="2642" name="Google Shape;2642;p39"/>
          <p:cNvSpPr txBox="1">
            <a:spLocks noGrp="1"/>
          </p:cNvSpPr>
          <p:nvPr>
            <p:ph type="title" idx="4"/>
          </p:nvPr>
        </p:nvSpPr>
        <p:spPr>
          <a:xfrm>
            <a:off x="3952809" y="2639401"/>
            <a:ext cx="927600" cy="44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03</a:t>
            </a:r>
            <a:endParaRPr dirty="0"/>
          </a:p>
        </p:txBody>
      </p:sp>
      <p:sp>
        <p:nvSpPr>
          <p:cNvPr id="2643" name="Google Shape;2643;p39"/>
          <p:cNvSpPr txBox="1">
            <a:spLocks noGrp="1"/>
          </p:cNvSpPr>
          <p:nvPr>
            <p:ph type="subTitle" idx="5"/>
          </p:nvPr>
        </p:nvSpPr>
        <p:spPr>
          <a:xfrm>
            <a:off x="4915106" y="2632065"/>
            <a:ext cx="2519400"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latin typeface="Montserrat Black"/>
                <a:ea typeface="Montserrat Black"/>
                <a:cs typeface="Montserrat Black"/>
                <a:sym typeface="Montserrat Black"/>
              </a:rPr>
              <a:t>Obiective</a:t>
            </a:r>
            <a:endParaRPr dirty="0">
              <a:latin typeface="Montserrat Black"/>
              <a:ea typeface="Montserrat Black"/>
              <a:cs typeface="Montserrat Black"/>
              <a:sym typeface="Montserrat Black"/>
            </a:endParaRPr>
          </a:p>
        </p:txBody>
      </p:sp>
      <p:sp>
        <p:nvSpPr>
          <p:cNvPr id="2644" name="Google Shape;2644;p39"/>
          <p:cNvSpPr txBox="1">
            <a:spLocks noGrp="1"/>
          </p:cNvSpPr>
          <p:nvPr>
            <p:ph type="title" idx="6"/>
          </p:nvPr>
        </p:nvSpPr>
        <p:spPr>
          <a:xfrm>
            <a:off x="3969013" y="2947627"/>
            <a:ext cx="927600" cy="446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04</a:t>
            </a:r>
            <a:endParaRPr dirty="0"/>
          </a:p>
        </p:txBody>
      </p:sp>
      <p:sp>
        <p:nvSpPr>
          <p:cNvPr id="2645" name="Google Shape;2645;p39"/>
          <p:cNvSpPr txBox="1">
            <a:spLocks noGrp="1"/>
          </p:cNvSpPr>
          <p:nvPr>
            <p:ph type="subTitle" idx="7"/>
          </p:nvPr>
        </p:nvSpPr>
        <p:spPr>
          <a:xfrm>
            <a:off x="4934813" y="2951915"/>
            <a:ext cx="3104287" cy="627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dirty="0">
                <a:latin typeface="Montserrat Black"/>
                <a:ea typeface="Montserrat Black"/>
                <a:cs typeface="Montserrat Black"/>
                <a:sym typeface="Montserrat Black"/>
              </a:rPr>
              <a:t>Descrierea aplicației</a:t>
            </a:r>
            <a:endParaRPr dirty="0">
              <a:latin typeface="Montserrat Black"/>
              <a:ea typeface="Montserrat Black"/>
              <a:cs typeface="Montserrat Black"/>
              <a:sym typeface="Montserrat Black"/>
            </a:endParaRPr>
          </a:p>
        </p:txBody>
      </p:sp>
      <p:grpSp>
        <p:nvGrpSpPr>
          <p:cNvPr id="2650" name="Google Shape;2650;p39"/>
          <p:cNvGrpSpPr/>
          <p:nvPr/>
        </p:nvGrpSpPr>
        <p:grpSpPr>
          <a:xfrm>
            <a:off x="947229" y="540004"/>
            <a:ext cx="1698771" cy="1154487"/>
            <a:chOff x="720000" y="3298275"/>
            <a:chExt cx="1921904" cy="1306128"/>
          </a:xfrm>
        </p:grpSpPr>
        <p:sp>
          <p:nvSpPr>
            <p:cNvPr id="2651" name="Google Shape;2651;p39"/>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39"/>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3" name="Google Shape;2653;p39"/>
          <p:cNvGrpSpPr/>
          <p:nvPr/>
        </p:nvGrpSpPr>
        <p:grpSpPr>
          <a:xfrm>
            <a:off x="2646006" y="3866495"/>
            <a:ext cx="167663" cy="167663"/>
            <a:chOff x="1413550" y="461050"/>
            <a:chExt cx="3845475" cy="3845475"/>
          </a:xfrm>
        </p:grpSpPr>
        <p:sp>
          <p:nvSpPr>
            <p:cNvPr id="2654" name="Google Shape;2654;p39"/>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39"/>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accent4"/>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39"/>
          <p:cNvGrpSpPr/>
          <p:nvPr/>
        </p:nvGrpSpPr>
        <p:grpSpPr>
          <a:xfrm>
            <a:off x="2939731" y="3866495"/>
            <a:ext cx="167663" cy="167663"/>
            <a:chOff x="1413550" y="461050"/>
            <a:chExt cx="3845475" cy="3845475"/>
          </a:xfrm>
        </p:grpSpPr>
        <p:sp>
          <p:nvSpPr>
            <p:cNvPr id="2657" name="Google Shape;2657;p39"/>
            <p:cNvSpPr/>
            <p:nvPr/>
          </p:nvSpPr>
          <p:spPr>
            <a:xfrm>
              <a:off x="1413550" y="461050"/>
              <a:ext cx="3845475" cy="3845475"/>
            </a:xfrm>
            <a:custGeom>
              <a:avLst/>
              <a:gdLst/>
              <a:ahLst/>
              <a:cxnLst/>
              <a:rect l="l" t="t" r="r" b="b"/>
              <a:pathLst>
                <a:path w="153819" h="153819" fill="none" extrusionOk="0">
                  <a:moveTo>
                    <a:pt x="153819" y="0"/>
                  </a:moveTo>
                  <a:lnTo>
                    <a:pt x="0" y="153819"/>
                  </a:lnTo>
                </a:path>
              </a:pathLst>
            </a:custGeom>
            <a:solidFill>
              <a:schemeClr val="accent4"/>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39"/>
            <p:cNvSpPr/>
            <p:nvPr/>
          </p:nvSpPr>
          <p:spPr>
            <a:xfrm>
              <a:off x="1413550" y="461050"/>
              <a:ext cx="3845475" cy="3845475"/>
            </a:xfrm>
            <a:custGeom>
              <a:avLst/>
              <a:gdLst/>
              <a:ahLst/>
              <a:cxnLst/>
              <a:rect l="l" t="t" r="r" b="b"/>
              <a:pathLst>
                <a:path w="153819" h="153819" fill="none" extrusionOk="0">
                  <a:moveTo>
                    <a:pt x="153819" y="153819"/>
                  </a:moveTo>
                  <a:lnTo>
                    <a:pt x="0" y="0"/>
                  </a:lnTo>
                </a:path>
              </a:pathLst>
            </a:custGeom>
            <a:solidFill>
              <a:schemeClr val="accent4"/>
            </a:solidFill>
            <a:ln w="38100" cap="flat" cmpd="sng">
              <a:solidFill>
                <a:schemeClr val="dk1"/>
              </a:solidFill>
              <a:prstDash val="solid"/>
              <a:miter lim="22292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 name="Google Shape;2644;p39">
            <a:extLst>
              <a:ext uri="{FF2B5EF4-FFF2-40B4-BE49-F238E27FC236}">
                <a16:creationId xmlns:a16="http://schemas.microsoft.com/office/drawing/2014/main" id="{E1363B29-7907-4768-8549-52D9A2F0CBEC}"/>
              </a:ext>
            </a:extLst>
          </p:cNvPr>
          <p:cNvSpPr txBox="1">
            <a:spLocks/>
          </p:cNvSpPr>
          <p:nvPr/>
        </p:nvSpPr>
        <p:spPr>
          <a:xfrm>
            <a:off x="3959159" y="3301104"/>
            <a:ext cx="927600" cy="446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accent4"/>
              </a:buClr>
              <a:buSzPts val="2000"/>
              <a:buFont typeface="Montserrat Black"/>
              <a:buNone/>
              <a:defRPr sz="2000" b="0" i="0" u="none" strike="noStrike" cap="none">
                <a:solidFill>
                  <a:schemeClr val="accent4"/>
                </a:solidFill>
                <a:latin typeface="Montserrat Black"/>
                <a:ea typeface="Montserrat Black"/>
                <a:cs typeface="Montserrat Black"/>
                <a:sym typeface="Montserrat Black"/>
              </a:defRPr>
            </a:lvl1pPr>
            <a:lvl2pPr marR="0" lvl="1"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2pPr>
            <a:lvl3pPr marR="0" lvl="2"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3pPr>
            <a:lvl4pPr marR="0" lvl="3"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4pPr>
            <a:lvl5pPr marR="0" lvl="4"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5pPr>
            <a:lvl6pPr marR="0" lvl="5"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6pPr>
            <a:lvl7pPr marR="0" lvl="6"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7pPr>
            <a:lvl8pPr marR="0" lvl="7"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8pPr>
            <a:lvl9pPr marR="0" lvl="8" algn="r" rtl="0">
              <a:lnSpc>
                <a:spcPct val="100000"/>
              </a:lnSpc>
              <a:spcBef>
                <a:spcPts val="0"/>
              </a:spcBef>
              <a:spcAft>
                <a:spcPts val="0"/>
              </a:spcAft>
              <a:buClr>
                <a:schemeClr val="dk1"/>
              </a:buClr>
              <a:buSzPts val="12000"/>
              <a:buFont typeface="Arial"/>
              <a:buNone/>
              <a:defRPr sz="12000" b="0" i="0" u="none" strike="noStrike" cap="none">
                <a:solidFill>
                  <a:schemeClr val="dk1"/>
                </a:solidFill>
                <a:latin typeface="Arial"/>
                <a:ea typeface="Arial"/>
                <a:cs typeface="Arial"/>
                <a:sym typeface="Arial"/>
              </a:defRPr>
            </a:lvl9pPr>
          </a:lstStyle>
          <a:p>
            <a:r>
              <a:rPr lang="en" dirty="0"/>
              <a:t>0</a:t>
            </a:r>
            <a:r>
              <a:rPr lang="ro-RO" dirty="0"/>
              <a:t>5</a:t>
            </a:r>
            <a:endParaRPr lang="en" dirty="0"/>
          </a:p>
        </p:txBody>
      </p:sp>
      <p:sp>
        <p:nvSpPr>
          <p:cNvPr id="33" name="Google Shape;2645;p39">
            <a:extLst>
              <a:ext uri="{FF2B5EF4-FFF2-40B4-BE49-F238E27FC236}">
                <a16:creationId xmlns:a16="http://schemas.microsoft.com/office/drawing/2014/main" id="{29FDA74B-297C-4C67-BBF6-F5033AFD12CF}"/>
              </a:ext>
            </a:extLst>
          </p:cNvPr>
          <p:cNvSpPr txBox="1">
            <a:spLocks/>
          </p:cNvSpPr>
          <p:nvPr/>
        </p:nvSpPr>
        <p:spPr>
          <a:xfrm>
            <a:off x="4925517" y="3313893"/>
            <a:ext cx="2966099" cy="627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4"/>
              </a:buClr>
              <a:buSzPts val="2000"/>
              <a:buFont typeface="Montserrat Black"/>
              <a:buNone/>
              <a:defRPr sz="2000" b="0" i="0" u="none" strike="noStrike" cap="none">
                <a:solidFill>
                  <a:schemeClr val="accent4"/>
                </a:solidFill>
                <a:latin typeface="Montserrat Black"/>
                <a:ea typeface="Montserrat Black"/>
                <a:cs typeface="Montserrat Black"/>
                <a:sym typeface="Montserrat Black"/>
              </a:defRPr>
            </a:lvl1pPr>
            <a:lvl2pPr marL="914400" marR="0" lvl="1"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2pPr>
            <a:lvl3pPr marL="1371600" marR="0" lvl="2"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3pPr>
            <a:lvl4pPr marL="1828800" marR="0" lvl="3"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4pPr>
            <a:lvl5pPr marL="2286000" marR="0" lvl="4"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5pPr>
            <a:lvl6pPr marL="2743200" marR="0" lvl="5"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6pPr>
            <a:lvl7pPr marL="3200400" marR="0" lvl="6"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7pPr>
            <a:lvl8pPr marL="3657600" marR="0" lvl="7"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8pPr>
            <a:lvl9pPr marL="4114800" marR="0" lvl="8" indent="-317500" algn="ctr" rtl="0">
              <a:lnSpc>
                <a:spcPct val="100000"/>
              </a:lnSpc>
              <a:spcBef>
                <a:spcPts val="0"/>
              </a:spcBef>
              <a:spcAft>
                <a:spcPts val="0"/>
              </a:spcAft>
              <a:buClr>
                <a:schemeClr val="accent4"/>
              </a:buClr>
              <a:buSzPts val="2100"/>
              <a:buFont typeface="Montserrat Black"/>
              <a:buNone/>
              <a:defRPr sz="2100" b="0" i="0" u="none" strike="noStrike" cap="none">
                <a:solidFill>
                  <a:schemeClr val="accent4"/>
                </a:solidFill>
                <a:latin typeface="Montserrat Black"/>
                <a:ea typeface="Montserrat Black"/>
                <a:cs typeface="Montserrat Black"/>
                <a:sym typeface="Montserrat Black"/>
              </a:defRPr>
            </a:lvl9pPr>
          </a:lstStyle>
          <a:p>
            <a:pPr marL="0" indent="0"/>
            <a:r>
              <a:rPr lang="ro-RO" dirty="0"/>
              <a:t>Concluzii</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0"/>
          <p:cNvSpPr txBox="1">
            <a:spLocks noGrp="1"/>
          </p:cNvSpPr>
          <p:nvPr>
            <p:ph type="subTitle" idx="1"/>
          </p:nvPr>
        </p:nvSpPr>
        <p:spPr>
          <a:xfrm>
            <a:off x="824992" y="1724863"/>
            <a:ext cx="5925058" cy="200893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800" dirty="0">
                <a:effectLst/>
                <a:latin typeface="Bahnschrift SemiBold" panose="020B0502040204020203" pitchFamily="34" charset="0"/>
                <a:ea typeface="Calibri" panose="020F0502020204030204" pitchFamily="34" charset="0"/>
                <a:cs typeface="Arial" panose="020B0604020202020204" pitchFamily="34" charset="0"/>
              </a:rPr>
              <a:t>Datorită sedentarismului accentuat al societății moderne, crește și necesitatea mentorilor care să te ajută să ieși din zona de confort. Prin dezvoltarea acestei platforme web încerc să vin în sprijinul persoanelor care consideră că nu au suficientă voință să își construiască un stil de viață mai sănătos bazat pe o alimentație nutritivă și activitate sportivă.</a:t>
            </a:r>
            <a:endParaRPr lang="en-US" sz="1600" dirty="0"/>
          </a:p>
        </p:txBody>
      </p:sp>
      <p:sp>
        <p:nvSpPr>
          <p:cNvPr id="2664" name="Google Shape;2664;p40"/>
          <p:cNvSpPr txBox="1">
            <a:spLocks noGrp="1"/>
          </p:cNvSpPr>
          <p:nvPr>
            <p:ph type="ctrTitle"/>
          </p:nvPr>
        </p:nvSpPr>
        <p:spPr>
          <a:xfrm>
            <a:off x="1978390" y="1188713"/>
            <a:ext cx="3938100"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Introducere</a:t>
            </a:r>
            <a:endParaRPr dirty="0"/>
          </a:p>
        </p:txBody>
      </p:sp>
      <p:grpSp>
        <p:nvGrpSpPr>
          <p:cNvPr id="2665" name="Google Shape;2665;p40"/>
          <p:cNvGrpSpPr/>
          <p:nvPr/>
        </p:nvGrpSpPr>
        <p:grpSpPr>
          <a:xfrm>
            <a:off x="701404" y="4300377"/>
            <a:ext cx="3001797" cy="126000"/>
            <a:chOff x="401700" y="3990925"/>
            <a:chExt cx="4170900" cy="126000"/>
          </a:xfrm>
        </p:grpSpPr>
        <p:cxnSp>
          <p:nvCxnSpPr>
            <p:cNvPr id="2666" name="Google Shape;2666;p40"/>
            <p:cNvCxnSpPr/>
            <p:nvPr/>
          </p:nvCxnSpPr>
          <p:spPr>
            <a:xfrm>
              <a:off x="401700" y="3990925"/>
              <a:ext cx="4170900" cy="0"/>
            </a:xfrm>
            <a:prstGeom prst="straightConnector1">
              <a:avLst/>
            </a:prstGeom>
            <a:noFill/>
            <a:ln w="28575" cap="flat" cmpd="sng">
              <a:solidFill>
                <a:schemeClr val="dk1"/>
              </a:solidFill>
              <a:prstDash val="solid"/>
              <a:round/>
              <a:headEnd type="none" w="med" len="med"/>
              <a:tailEnd type="none" w="med" len="med"/>
            </a:ln>
          </p:spPr>
        </p:cxnSp>
        <p:cxnSp>
          <p:nvCxnSpPr>
            <p:cNvPr id="2667" name="Google Shape;2667;p40"/>
            <p:cNvCxnSpPr/>
            <p:nvPr/>
          </p:nvCxnSpPr>
          <p:spPr>
            <a:xfrm>
              <a:off x="1895375" y="4116925"/>
              <a:ext cx="2329500" cy="0"/>
            </a:xfrm>
            <a:prstGeom prst="straightConnector1">
              <a:avLst/>
            </a:prstGeom>
            <a:noFill/>
            <a:ln w="28575" cap="flat" cmpd="sng">
              <a:solidFill>
                <a:schemeClr val="dk1"/>
              </a:solidFill>
              <a:prstDash val="solid"/>
              <a:round/>
              <a:headEnd type="none" w="med" len="med"/>
              <a:tailEnd type="none" w="med" len="med"/>
            </a:ln>
          </p:spPr>
        </p:cxnSp>
      </p:grpSp>
      <p:grpSp>
        <p:nvGrpSpPr>
          <p:cNvPr id="2668" name="Google Shape;2668;p40"/>
          <p:cNvGrpSpPr/>
          <p:nvPr/>
        </p:nvGrpSpPr>
        <p:grpSpPr>
          <a:xfrm rot="18484770">
            <a:off x="-554724" y="1943705"/>
            <a:ext cx="1698771" cy="1154487"/>
            <a:chOff x="720000" y="3298275"/>
            <a:chExt cx="1921904" cy="1306128"/>
          </a:xfrm>
        </p:grpSpPr>
        <p:sp>
          <p:nvSpPr>
            <p:cNvPr id="2669" name="Google Shape;2669;p40"/>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0"/>
          <p:cNvSpPr txBox="1">
            <a:spLocks noGrp="1"/>
          </p:cNvSpPr>
          <p:nvPr>
            <p:ph type="subTitle" idx="1"/>
          </p:nvPr>
        </p:nvSpPr>
        <p:spPr>
          <a:xfrm>
            <a:off x="824992" y="1724863"/>
            <a:ext cx="5925058" cy="232643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800" b="1" dirty="0">
                <a:effectLst/>
                <a:latin typeface="Bahnschrift SemiBold" panose="020B0502040204020203" pitchFamily="34" charset="0"/>
                <a:ea typeface="Calibri" panose="020F0502020204030204" pitchFamily="34" charset="0"/>
                <a:cs typeface="Arial" panose="020B0604020202020204" pitchFamily="34" charset="0"/>
              </a:rPr>
              <a:t>Platforma web urmărește promovarea mea ca antrenor personal de fitness, prin care să mă afirm în mediul online. Dorința mea este să aduc la cunoștință unui grup larg de persoane că toți putem performa în mediul sportiv. Acesta nu este un mediu izolat în care își pot face loc doar persoanele cu înclinații și abilități nativ dobândite, ci este deschis pentru absolut orice categorie de persoană.</a:t>
            </a:r>
            <a:endParaRPr lang="en-US" sz="1600" dirty="0"/>
          </a:p>
        </p:txBody>
      </p:sp>
      <p:sp>
        <p:nvSpPr>
          <p:cNvPr id="2664" name="Google Shape;2664;p40"/>
          <p:cNvSpPr txBox="1">
            <a:spLocks noGrp="1"/>
          </p:cNvSpPr>
          <p:nvPr>
            <p:ph type="ctrTitle"/>
          </p:nvPr>
        </p:nvSpPr>
        <p:spPr>
          <a:xfrm>
            <a:off x="1818471" y="1151614"/>
            <a:ext cx="3938100"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Scopul aplicației</a:t>
            </a:r>
            <a:endParaRPr dirty="0"/>
          </a:p>
        </p:txBody>
      </p:sp>
      <p:grpSp>
        <p:nvGrpSpPr>
          <p:cNvPr id="2665" name="Google Shape;2665;p40"/>
          <p:cNvGrpSpPr/>
          <p:nvPr/>
        </p:nvGrpSpPr>
        <p:grpSpPr>
          <a:xfrm>
            <a:off x="701404" y="4300377"/>
            <a:ext cx="3001797" cy="126000"/>
            <a:chOff x="401700" y="3990925"/>
            <a:chExt cx="4170900" cy="126000"/>
          </a:xfrm>
        </p:grpSpPr>
        <p:cxnSp>
          <p:nvCxnSpPr>
            <p:cNvPr id="2666" name="Google Shape;2666;p40"/>
            <p:cNvCxnSpPr/>
            <p:nvPr/>
          </p:nvCxnSpPr>
          <p:spPr>
            <a:xfrm>
              <a:off x="401700" y="3990925"/>
              <a:ext cx="4170900" cy="0"/>
            </a:xfrm>
            <a:prstGeom prst="straightConnector1">
              <a:avLst/>
            </a:prstGeom>
            <a:noFill/>
            <a:ln w="28575" cap="flat" cmpd="sng">
              <a:solidFill>
                <a:schemeClr val="dk1"/>
              </a:solidFill>
              <a:prstDash val="solid"/>
              <a:round/>
              <a:headEnd type="none" w="med" len="med"/>
              <a:tailEnd type="none" w="med" len="med"/>
            </a:ln>
          </p:spPr>
        </p:cxnSp>
        <p:cxnSp>
          <p:nvCxnSpPr>
            <p:cNvPr id="2667" name="Google Shape;2667;p40"/>
            <p:cNvCxnSpPr/>
            <p:nvPr/>
          </p:nvCxnSpPr>
          <p:spPr>
            <a:xfrm>
              <a:off x="1895375" y="4116925"/>
              <a:ext cx="2329500" cy="0"/>
            </a:xfrm>
            <a:prstGeom prst="straightConnector1">
              <a:avLst/>
            </a:prstGeom>
            <a:noFill/>
            <a:ln w="28575" cap="flat" cmpd="sng">
              <a:solidFill>
                <a:schemeClr val="dk1"/>
              </a:solidFill>
              <a:prstDash val="solid"/>
              <a:round/>
              <a:headEnd type="none" w="med" len="med"/>
              <a:tailEnd type="none" w="med" len="med"/>
            </a:ln>
          </p:spPr>
        </p:cxnSp>
      </p:grpSp>
      <p:grpSp>
        <p:nvGrpSpPr>
          <p:cNvPr id="2668" name="Google Shape;2668;p40"/>
          <p:cNvGrpSpPr/>
          <p:nvPr/>
        </p:nvGrpSpPr>
        <p:grpSpPr>
          <a:xfrm rot="18484770">
            <a:off x="-554724" y="1943705"/>
            <a:ext cx="1698771" cy="1154487"/>
            <a:chOff x="720000" y="3298275"/>
            <a:chExt cx="1921904" cy="1306128"/>
          </a:xfrm>
        </p:grpSpPr>
        <p:sp>
          <p:nvSpPr>
            <p:cNvPr id="2669" name="Google Shape;2669;p40"/>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055777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0"/>
          <p:cNvSpPr txBox="1">
            <a:spLocks noGrp="1"/>
          </p:cNvSpPr>
          <p:nvPr>
            <p:ph type="subTitle" idx="1"/>
          </p:nvPr>
        </p:nvSpPr>
        <p:spPr>
          <a:xfrm>
            <a:off x="824992" y="1724863"/>
            <a:ext cx="5925058" cy="2326437"/>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ro-RO" sz="1800" b="1" dirty="0">
                <a:effectLst/>
                <a:latin typeface="Bahnschrift SemiBold" panose="020B0502040204020203" pitchFamily="34" charset="0"/>
                <a:ea typeface="Calibri" panose="020F0502020204030204" pitchFamily="34" charset="0"/>
                <a:cs typeface="Arial" panose="020B0604020202020204" pitchFamily="34" charset="0"/>
              </a:rPr>
              <a:t>Promovarea mea ca antrenor personal.</a:t>
            </a:r>
          </a:p>
          <a:p>
            <a:pPr marL="285750" lvl="0" indent="-285750" algn="l" rtl="0">
              <a:spcBef>
                <a:spcPts val="0"/>
              </a:spcBef>
              <a:spcAft>
                <a:spcPts val="0"/>
              </a:spcAft>
              <a:buFont typeface="Arial" panose="020B0604020202020204" pitchFamily="34" charset="0"/>
              <a:buChar char="•"/>
            </a:pPr>
            <a:r>
              <a:rPr lang="ro-RO" sz="1800" b="1" dirty="0">
                <a:latin typeface="Bahnschrift SemiBold" panose="020B0502040204020203" pitchFamily="34" charset="0"/>
                <a:cs typeface="Arial" panose="020B0604020202020204" pitchFamily="34" charset="0"/>
              </a:rPr>
              <a:t>Atragerea unui număr mai mare de clienți, proveniți din mediul online, nu doar pe plan local.</a:t>
            </a:r>
          </a:p>
          <a:p>
            <a:pPr marL="285750" lvl="0" indent="-285750" algn="l" rtl="0">
              <a:spcBef>
                <a:spcPts val="0"/>
              </a:spcBef>
              <a:spcAft>
                <a:spcPts val="0"/>
              </a:spcAft>
              <a:buFont typeface="Arial" panose="020B0604020202020204" pitchFamily="34" charset="0"/>
              <a:buChar char="•"/>
            </a:pPr>
            <a:r>
              <a:rPr lang="ro-RO" sz="1800" b="1" dirty="0">
                <a:latin typeface="Bahnschrift SemiBold" panose="020B0502040204020203" pitchFamily="34" charset="0"/>
                <a:cs typeface="Arial" panose="020B0604020202020204" pitchFamily="34" charset="0"/>
              </a:rPr>
              <a:t>Dezvoltarea în mediul online.</a:t>
            </a:r>
          </a:p>
          <a:p>
            <a:pPr marL="285750" lvl="0" indent="-285750" algn="l" rtl="0">
              <a:spcBef>
                <a:spcPts val="0"/>
              </a:spcBef>
              <a:spcAft>
                <a:spcPts val="0"/>
              </a:spcAft>
              <a:buFont typeface="Arial" panose="020B0604020202020204" pitchFamily="34" charset="0"/>
              <a:buChar char="•"/>
            </a:pPr>
            <a:r>
              <a:rPr lang="ro-RO" sz="1800" b="1" dirty="0">
                <a:latin typeface="Bahnschrift SemiBold" panose="020B0502040204020203" pitchFamily="34" charset="0"/>
                <a:cs typeface="Arial" panose="020B0604020202020204" pitchFamily="34" charset="0"/>
              </a:rPr>
              <a:t>Promovarea unui stil de viață sănătos bazat pe activitate sportivă și o alimentație echilibrată</a:t>
            </a:r>
          </a:p>
          <a:p>
            <a:pPr marL="0" lvl="0" indent="0" algn="l" rtl="0">
              <a:spcBef>
                <a:spcPts val="0"/>
              </a:spcBef>
              <a:spcAft>
                <a:spcPts val="0"/>
              </a:spcAft>
              <a:buNone/>
            </a:pPr>
            <a:endParaRPr lang="en-US" sz="1600" dirty="0"/>
          </a:p>
        </p:txBody>
      </p:sp>
      <p:sp>
        <p:nvSpPr>
          <p:cNvPr id="2664" name="Google Shape;2664;p40"/>
          <p:cNvSpPr txBox="1">
            <a:spLocks noGrp="1"/>
          </p:cNvSpPr>
          <p:nvPr>
            <p:ph type="ctrTitle"/>
          </p:nvPr>
        </p:nvSpPr>
        <p:spPr>
          <a:xfrm>
            <a:off x="1978390" y="1174281"/>
            <a:ext cx="3938100"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Obiective</a:t>
            </a:r>
            <a:endParaRPr dirty="0"/>
          </a:p>
        </p:txBody>
      </p:sp>
      <p:grpSp>
        <p:nvGrpSpPr>
          <p:cNvPr id="2665" name="Google Shape;2665;p40"/>
          <p:cNvGrpSpPr/>
          <p:nvPr/>
        </p:nvGrpSpPr>
        <p:grpSpPr>
          <a:xfrm>
            <a:off x="701404" y="4300377"/>
            <a:ext cx="3001797" cy="126000"/>
            <a:chOff x="401700" y="3990925"/>
            <a:chExt cx="4170900" cy="126000"/>
          </a:xfrm>
        </p:grpSpPr>
        <p:cxnSp>
          <p:nvCxnSpPr>
            <p:cNvPr id="2666" name="Google Shape;2666;p40"/>
            <p:cNvCxnSpPr/>
            <p:nvPr/>
          </p:nvCxnSpPr>
          <p:spPr>
            <a:xfrm>
              <a:off x="401700" y="3990925"/>
              <a:ext cx="4170900" cy="0"/>
            </a:xfrm>
            <a:prstGeom prst="straightConnector1">
              <a:avLst/>
            </a:prstGeom>
            <a:noFill/>
            <a:ln w="28575" cap="flat" cmpd="sng">
              <a:solidFill>
                <a:schemeClr val="dk1"/>
              </a:solidFill>
              <a:prstDash val="solid"/>
              <a:round/>
              <a:headEnd type="none" w="med" len="med"/>
              <a:tailEnd type="none" w="med" len="med"/>
            </a:ln>
          </p:spPr>
        </p:cxnSp>
        <p:cxnSp>
          <p:nvCxnSpPr>
            <p:cNvPr id="2667" name="Google Shape;2667;p40"/>
            <p:cNvCxnSpPr/>
            <p:nvPr/>
          </p:nvCxnSpPr>
          <p:spPr>
            <a:xfrm>
              <a:off x="1895375" y="4116925"/>
              <a:ext cx="2329500" cy="0"/>
            </a:xfrm>
            <a:prstGeom prst="straightConnector1">
              <a:avLst/>
            </a:prstGeom>
            <a:noFill/>
            <a:ln w="28575" cap="flat" cmpd="sng">
              <a:solidFill>
                <a:schemeClr val="dk1"/>
              </a:solidFill>
              <a:prstDash val="solid"/>
              <a:round/>
              <a:headEnd type="none" w="med" len="med"/>
              <a:tailEnd type="none" w="med" len="med"/>
            </a:ln>
          </p:spPr>
        </p:cxnSp>
      </p:grpSp>
      <p:grpSp>
        <p:nvGrpSpPr>
          <p:cNvPr id="2668" name="Google Shape;2668;p40"/>
          <p:cNvGrpSpPr/>
          <p:nvPr/>
        </p:nvGrpSpPr>
        <p:grpSpPr>
          <a:xfrm rot="18484770">
            <a:off x="-554724" y="1943705"/>
            <a:ext cx="1698771" cy="1154487"/>
            <a:chOff x="720000" y="3298275"/>
            <a:chExt cx="1921904" cy="1306128"/>
          </a:xfrm>
        </p:grpSpPr>
        <p:sp>
          <p:nvSpPr>
            <p:cNvPr id="2669" name="Google Shape;2669;p40"/>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8984486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62"/>
        <p:cNvGrpSpPr/>
        <p:nvPr/>
      </p:nvGrpSpPr>
      <p:grpSpPr>
        <a:xfrm>
          <a:off x="0" y="0"/>
          <a:ext cx="0" cy="0"/>
          <a:chOff x="0" y="0"/>
          <a:chExt cx="0" cy="0"/>
        </a:xfrm>
      </p:grpSpPr>
      <p:sp>
        <p:nvSpPr>
          <p:cNvPr id="2663" name="Google Shape;2663;p40"/>
          <p:cNvSpPr txBox="1">
            <a:spLocks noGrp="1"/>
          </p:cNvSpPr>
          <p:nvPr>
            <p:ph type="subTitle" idx="1"/>
          </p:nvPr>
        </p:nvSpPr>
        <p:spPr>
          <a:xfrm>
            <a:off x="701404" y="1287811"/>
            <a:ext cx="6124846" cy="2916193"/>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sz="1800" b="1" dirty="0">
                <a:latin typeface="Bahnschrift SemiBold" panose="020B0502040204020203" pitchFamily="34" charset="0"/>
                <a:cs typeface="Arial" panose="020B0604020202020204" pitchFamily="34" charset="0"/>
              </a:rPr>
              <a:t>Partea de backend realizată cu </a:t>
            </a:r>
            <a:r>
              <a:rPr lang="ro-RO" sz="1600" b="1" dirty="0">
                <a:latin typeface="Bahnschrift SemiBold" panose="020B0502040204020203" pitchFamily="34" charset="0"/>
                <a:cs typeface="Arial" panose="020B0604020202020204" pitchFamily="34" charset="0"/>
              </a:rPr>
              <a:t>php pentru realizarea posibilității de abonare a unui viitor newsletter și achiziționare de servicii.</a:t>
            </a:r>
          </a:p>
          <a:p>
            <a:pPr marL="0" lvl="0" indent="0" algn="l" rtl="0">
              <a:spcBef>
                <a:spcPts val="0"/>
              </a:spcBef>
              <a:spcAft>
                <a:spcPts val="0"/>
              </a:spcAft>
              <a:buNone/>
            </a:pPr>
            <a:r>
              <a:rPr lang="ro-RO" sz="1600" b="1" dirty="0">
                <a:latin typeface="Bahnschrift SemiBold" panose="020B0502040204020203" pitchFamily="34" charset="0"/>
                <a:cs typeface="Arial" panose="020B0604020202020204" pitchFamily="34" charset="0"/>
              </a:rPr>
              <a:t>Partea de frontend realizată cu framework-ul Bootstrap și CSS pentru dezvoltarea unei aplicații responsive, animații și design-ul UI-ului.</a:t>
            </a:r>
          </a:p>
          <a:p>
            <a:pPr marL="0" lvl="0" indent="0" algn="l" rtl="0">
              <a:spcBef>
                <a:spcPts val="0"/>
              </a:spcBef>
              <a:spcAft>
                <a:spcPts val="0"/>
              </a:spcAft>
              <a:buNone/>
            </a:pPr>
            <a:r>
              <a:rPr lang="ro-RO" sz="1800" b="1" dirty="0">
                <a:latin typeface="Bahnschrift SemiBold" panose="020B0502040204020203" pitchFamily="34" charset="0"/>
                <a:cs typeface="Arial" panose="020B0604020202020204" pitchFamily="34" charset="0"/>
              </a:rPr>
              <a:t>Am optat pentru o aplicație web de tip „Single-page” datorită rezultatelor obținute prin documentarea despre UX.</a:t>
            </a:r>
          </a:p>
          <a:p>
            <a:pPr marL="0" lvl="0" indent="0" algn="l" rtl="0">
              <a:spcBef>
                <a:spcPts val="0"/>
              </a:spcBef>
              <a:spcAft>
                <a:spcPts val="0"/>
              </a:spcAft>
              <a:buNone/>
            </a:pPr>
            <a:r>
              <a:rPr lang="ro-RO" sz="1600" b="1" dirty="0">
                <a:latin typeface="Bahnschrift SemiBold" panose="020B0502040204020203" pitchFamily="34" charset="0"/>
                <a:cs typeface="Arial" panose="020B0604020202020204" pitchFamily="34" charset="0"/>
              </a:rPr>
              <a:t>Pentru o navigare intuitivă, o parcurgere mai ușoară a informației, simplicitate și pentru a fi mobile-friendly.</a:t>
            </a:r>
          </a:p>
          <a:p>
            <a:pPr marL="0" lvl="0" indent="0" algn="l" rtl="0">
              <a:spcBef>
                <a:spcPts val="0"/>
              </a:spcBef>
              <a:spcAft>
                <a:spcPts val="0"/>
              </a:spcAft>
              <a:buNone/>
            </a:pPr>
            <a:endParaRPr lang="ro-RO" sz="1600" b="1" dirty="0">
              <a:latin typeface="Bahnschrift SemiBold" panose="020B0502040204020203" pitchFamily="34" charset="0"/>
              <a:cs typeface="Arial" panose="020B0604020202020204" pitchFamily="34" charset="0"/>
            </a:endParaRPr>
          </a:p>
          <a:p>
            <a:pPr marL="0" lvl="0" indent="0" algn="l" rtl="0">
              <a:spcBef>
                <a:spcPts val="0"/>
              </a:spcBef>
              <a:spcAft>
                <a:spcPts val="0"/>
              </a:spcAft>
              <a:buNone/>
            </a:pPr>
            <a:endParaRPr lang="ro-RO" sz="1600" b="1" dirty="0">
              <a:latin typeface="Bahnschrift SemiBold" panose="020B0502040204020203" pitchFamily="34" charset="0"/>
              <a:cs typeface="Arial" panose="020B0604020202020204" pitchFamily="34" charset="0"/>
            </a:endParaRPr>
          </a:p>
        </p:txBody>
      </p:sp>
      <p:sp>
        <p:nvSpPr>
          <p:cNvPr id="2664" name="Google Shape;2664;p40"/>
          <p:cNvSpPr txBox="1">
            <a:spLocks noGrp="1"/>
          </p:cNvSpPr>
          <p:nvPr>
            <p:ph type="ctrTitle"/>
          </p:nvPr>
        </p:nvSpPr>
        <p:spPr>
          <a:xfrm>
            <a:off x="1144831" y="729394"/>
            <a:ext cx="4524671" cy="644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ro-RO" dirty="0">
                <a:latin typeface="Montserrat Medium"/>
                <a:ea typeface="Montserrat Medium"/>
                <a:cs typeface="Montserrat Medium"/>
                <a:sym typeface="Montserrat Medium"/>
              </a:rPr>
              <a:t>Descrierea aplicației</a:t>
            </a:r>
            <a:endParaRPr dirty="0"/>
          </a:p>
        </p:txBody>
      </p:sp>
      <p:grpSp>
        <p:nvGrpSpPr>
          <p:cNvPr id="2665" name="Google Shape;2665;p40"/>
          <p:cNvGrpSpPr/>
          <p:nvPr/>
        </p:nvGrpSpPr>
        <p:grpSpPr>
          <a:xfrm>
            <a:off x="701404" y="4300377"/>
            <a:ext cx="3001797" cy="126000"/>
            <a:chOff x="401700" y="3990925"/>
            <a:chExt cx="4170900" cy="126000"/>
          </a:xfrm>
        </p:grpSpPr>
        <p:cxnSp>
          <p:nvCxnSpPr>
            <p:cNvPr id="2666" name="Google Shape;2666;p40"/>
            <p:cNvCxnSpPr/>
            <p:nvPr/>
          </p:nvCxnSpPr>
          <p:spPr>
            <a:xfrm>
              <a:off x="401700" y="3990925"/>
              <a:ext cx="4170900" cy="0"/>
            </a:xfrm>
            <a:prstGeom prst="straightConnector1">
              <a:avLst/>
            </a:prstGeom>
            <a:noFill/>
            <a:ln w="28575" cap="flat" cmpd="sng">
              <a:solidFill>
                <a:schemeClr val="dk1"/>
              </a:solidFill>
              <a:prstDash val="solid"/>
              <a:round/>
              <a:headEnd type="none" w="med" len="med"/>
              <a:tailEnd type="none" w="med" len="med"/>
            </a:ln>
          </p:spPr>
        </p:cxnSp>
        <p:cxnSp>
          <p:nvCxnSpPr>
            <p:cNvPr id="2667" name="Google Shape;2667;p40"/>
            <p:cNvCxnSpPr/>
            <p:nvPr/>
          </p:nvCxnSpPr>
          <p:spPr>
            <a:xfrm>
              <a:off x="1895375" y="4116925"/>
              <a:ext cx="2329500" cy="0"/>
            </a:xfrm>
            <a:prstGeom prst="straightConnector1">
              <a:avLst/>
            </a:prstGeom>
            <a:noFill/>
            <a:ln w="28575" cap="flat" cmpd="sng">
              <a:solidFill>
                <a:schemeClr val="dk1"/>
              </a:solidFill>
              <a:prstDash val="solid"/>
              <a:round/>
              <a:headEnd type="none" w="med" len="med"/>
              <a:tailEnd type="none" w="med" len="med"/>
            </a:ln>
          </p:spPr>
        </p:cxnSp>
      </p:grpSp>
      <p:grpSp>
        <p:nvGrpSpPr>
          <p:cNvPr id="2668" name="Google Shape;2668;p40"/>
          <p:cNvGrpSpPr/>
          <p:nvPr/>
        </p:nvGrpSpPr>
        <p:grpSpPr>
          <a:xfrm rot="18484770">
            <a:off x="-554724" y="1943705"/>
            <a:ext cx="1698771" cy="1154487"/>
            <a:chOff x="720000" y="3298275"/>
            <a:chExt cx="1921904" cy="1306128"/>
          </a:xfrm>
        </p:grpSpPr>
        <p:sp>
          <p:nvSpPr>
            <p:cNvPr id="2669" name="Google Shape;2669;p40"/>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40"/>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672487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6F4BECF6-D928-4CE3-8AD9-247FD656FB2E}"/>
              </a:ext>
            </a:extLst>
          </p:cNvPr>
          <p:cNvPicPr>
            <a:picLocks noChangeAspect="1"/>
          </p:cNvPicPr>
          <p:nvPr/>
        </p:nvPicPr>
        <p:blipFill>
          <a:blip r:embed="rId3"/>
          <a:stretch>
            <a:fillRect/>
          </a:stretch>
        </p:blipFill>
        <p:spPr>
          <a:xfrm>
            <a:off x="3686758" y="1300684"/>
            <a:ext cx="5096198" cy="280473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168142" y="1942053"/>
            <a:ext cx="3282950"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Home page-ul conține 4 butoane, sus în partea dreaptă, care te trimit </a:t>
            </a:r>
          </a:p>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printr-o animație de slide down către informația dorită și un buton de start care să parcurgă liniar conținutul.</a:t>
            </a:r>
            <a:endParaRPr lang="ro-RO" sz="16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168854" y="1742894"/>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Prima parte este alcătuită din 6 butoane cu scopul prezentării pachetelor de servicii oferite</a:t>
            </a:r>
          </a:p>
          <a:p>
            <a:pPr marL="0" lvl="0" indent="0" algn="l" rtl="0">
              <a:spcBef>
                <a:spcPts val="0"/>
              </a:spcBef>
              <a:spcAft>
                <a:spcPts val="0"/>
              </a:spcAft>
              <a:buNone/>
            </a:pPr>
            <a:r>
              <a:rPr lang="ro-RO" sz="1400" b="1" dirty="0">
                <a:latin typeface="Bahnschrift SemiBold" panose="020B0502040204020203" pitchFamily="34" charset="0"/>
                <a:cs typeface="Arial" panose="020B0604020202020204" pitchFamily="34" charset="0"/>
              </a:rPr>
              <a:t>În viitor </a:t>
            </a:r>
            <a:r>
              <a:rPr lang="ro-RO" b="1" dirty="0">
                <a:latin typeface="Bahnschrift SemiBold" panose="020B0502040204020203" pitchFamily="34" charset="0"/>
                <a:cs typeface="Arial" panose="020B0604020202020204" pitchFamily="34" charset="0"/>
              </a:rPr>
              <a:t>butoanele vor deschide o fereastră care va conține o prezentare succintă a opțiunii alese alături de exemple sub formă de „mostre gratuite”</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 name="Picture 9">
            <a:extLst>
              <a:ext uri="{FF2B5EF4-FFF2-40B4-BE49-F238E27FC236}">
                <a16:creationId xmlns:a16="http://schemas.microsoft.com/office/drawing/2014/main" id="{E1D68891-F761-4ADE-949B-5AFA933D3EA2}"/>
              </a:ext>
            </a:extLst>
          </p:cNvPr>
          <p:cNvPicPr>
            <a:picLocks noChangeAspect="1"/>
          </p:cNvPicPr>
          <p:nvPr/>
        </p:nvPicPr>
        <p:blipFill>
          <a:blip r:embed="rId3"/>
          <a:stretch>
            <a:fillRect/>
          </a:stretch>
        </p:blipFill>
        <p:spPr>
          <a:xfrm>
            <a:off x="3745920" y="1308285"/>
            <a:ext cx="4989466" cy="285440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4383087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53"/>
        <p:cNvGrpSpPr/>
        <p:nvPr/>
      </p:nvGrpSpPr>
      <p:grpSpPr>
        <a:xfrm>
          <a:off x="0" y="0"/>
          <a:ext cx="0" cy="0"/>
          <a:chOff x="0" y="0"/>
          <a:chExt cx="0" cy="0"/>
        </a:xfrm>
      </p:grpSpPr>
      <p:grpSp>
        <p:nvGrpSpPr>
          <p:cNvPr id="2859" name="Google Shape;2859;p44"/>
          <p:cNvGrpSpPr/>
          <p:nvPr/>
        </p:nvGrpSpPr>
        <p:grpSpPr>
          <a:xfrm rot="2280217">
            <a:off x="285064" y="3171753"/>
            <a:ext cx="1698771" cy="1154487"/>
            <a:chOff x="720000" y="3298275"/>
            <a:chExt cx="1921904" cy="1306128"/>
          </a:xfrm>
        </p:grpSpPr>
        <p:sp>
          <p:nvSpPr>
            <p:cNvPr id="2860" name="Google Shape;2860;p44"/>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44"/>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 name="Google Shape;2663;p40">
            <a:extLst>
              <a:ext uri="{FF2B5EF4-FFF2-40B4-BE49-F238E27FC236}">
                <a16:creationId xmlns:a16="http://schemas.microsoft.com/office/drawing/2014/main" id="{683BF0AF-9EFE-413A-8CE8-AC06CB1831CB}"/>
              </a:ext>
            </a:extLst>
          </p:cNvPr>
          <p:cNvSpPr txBox="1">
            <a:spLocks noGrp="1"/>
          </p:cNvSpPr>
          <p:nvPr>
            <p:ph type="subTitle" idx="1"/>
          </p:nvPr>
        </p:nvSpPr>
        <p:spPr>
          <a:xfrm>
            <a:off x="285203" y="2198724"/>
            <a:ext cx="3297798" cy="140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ro-RO" b="1" dirty="0">
                <a:latin typeface="Bahnschrift SemiBold" panose="020B0502040204020203" pitchFamily="34" charset="0"/>
                <a:cs typeface="Arial" panose="020B0604020202020204" pitchFamily="34" charset="0"/>
              </a:rPr>
              <a:t>În continuare descriu succint metodele personale de lucru cu clienții</a:t>
            </a:r>
            <a:endParaRPr lang="ro-RO" sz="1400" b="1" dirty="0">
              <a:latin typeface="Bahnschrift SemiBold" panose="020B0502040204020203" pitchFamily="34" charset="0"/>
              <a:cs typeface="Arial" panose="020B0604020202020204" pitchFamily="34" charset="0"/>
            </a:endParaRPr>
          </a:p>
        </p:txBody>
      </p:sp>
      <p:grpSp>
        <p:nvGrpSpPr>
          <p:cNvPr id="25" name="Google Shape;2859;p44">
            <a:extLst>
              <a:ext uri="{FF2B5EF4-FFF2-40B4-BE49-F238E27FC236}">
                <a16:creationId xmlns:a16="http://schemas.microsoft.com/office/drawing/2014/main" id="{65B27398-039B-4E72-8160-BFFFC7B47AC3}"/>
              </a:ext>
            </a:extLst>
          </p:cNvPr>
          <p:cNvGrpSpPr/>
          <p:nvPr/>
        </p:nvGrpSpPr>
        <p:grpSpPr>
          <a:xfrm rot="2280217">
            <a:off x="1534827" y="1016678"/>
            <a:ext cx="1698771" cy="1154487"/>
            <a:chOff x="720000" y="3298275"/>
            <a:chExt cx="1921904" cy="1306128"/>
          </a:xfrm>
        </p:grpSpPr>
        <p:sp>
          <p:nvSpPr>
            <p:cNvPr id="26" name="Google Shape;2860;p44">
              <a:extLst>
                <a:ext uri="{FF2B5EF4-FFF2-40B4-BE49-F238E27FC236}">
                  <a16:creationId xmlns:a16="http://schemas.microsoft.com/office/drawing/2014/main" id="{BE8990B7-7743-42ED-800F-39FAA25F2413}"/>
                </a:ext>
              </a:extLst>
            </p:cNvPr>
            <p:cNvSpPr/>
            <p:nvPr/>
          </p:nvSpPr>
          <p:spPr>
            <a:xfrm>
              <a:off x="1222425" y="3298275"/>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861;p44">
              <a:extLst>
                <a:ext uri="{FF2B5EF4-FFF2-40B4-BE49-F238E27FC236}">
                  <a16:creationId xmlns:a16="http://schemas.microsoft.com/office/drawing/2014/main" id="{4884D58B-B233-4EC4-9B1E-E723EAAA0EFD}"/>
                </a:ext>
              </a:extLst>
            </p:cNvPr>
            <p:cNvSpPr/>
            <p:nvPr/>
          </p:nvSpPr>
          <p:spPr>
            <a:xfrm>
              <a:off x="720000" y="3482350"/>
              <a:ext cx="1419479" cy="1122053"/>
            </a:xfrm>
            <a:custGeom>
              <a:avLst/>
              <a:gdLst/>
              <a:ahLst/>
              <a:cxnLst/>
              <a:rect l="l" t="t" r="r" b="b"/>
              <a:pathLst>
                <a:path w="250349" h="197893" extrusionOk="0">
                  <a:moveTo>
                    <a:pt x="246463" y="0"/>
                  </a:moveTo>
                  <a:lnTo>
                    <a:pt x="0" y="192897"/>
                  </a:lnTo>
                  <a:lnTo>
                    <a:pt x="3886" y="197893"/>
                  </a:lnTo>
                  <a:lnTo>
                    <a:pt x="250349" y="4996"/>
                  </a:lnTo>
                  <a:lnTo>
                    <a:pt x="246463"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 name="Picture 10">
            <a:extLst>
              <a:ext uri="{FF2B5EF4-FFF2-40B4-BE49-F238E27FC236}">
                <a16:creationId xmlns:a16="http://schemas.microsoft.com/office/drawing/2014/main" id="{34C80073-EA15-4568-95B7-2A6A42910014}"/>
              </a:ext>
            </a:extLst>
          </p:cNvPr>
          <p:cNvPicPr>
            <a:picLocks noChangeAspect="1"/>
          </p:cNvPicPr>
          <p:nvPr/>
        </p:nvPicPr>
        <p:blipFill>
          <a:blip r:embed="rId3"/>
          <a:stretch>
            <a:fillRect/>
          </a:stretch>
        </p:blipFill>
        <p:spPr>
          <a:xfrm>
            <a:off x="3758462" y="1307192"/>
            <a:ext cx="4983499" cy="266155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21219559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Personal Trainer CV by Slidesgo">
  <a:themeElements>
    <a:clrScheme name="Simple Light">
      <a:dk1>
        <a:srgbClr val="132356"/>
      </a:dk1>
      <a:lt1>
        <a:srgbClr val="FFFFFF"/>
      </a:lt1>
      <a:dk2>
        <a:srgbClr val="132356"/>
      </a:dk2>
      <a:lt2>
        <a:srgbClr val="2B3C82"/>
      </a:lt2>
      <a:accent1>
        <a:srgbClr val="2B3C82"/>
      </a:accent1>
      <a:accent2>
        <a:srgbClr val="E6E6E6"/>
      </a:accent2>
      <a:accent3>
        <a:srgbClr val="E6E6E6"/>
      </a:accent3>
      <a:accent4>
        <a:srgbClr val="EBBE31"/>
      </a:accent4>
      <a:accent5>
        <a:srgbClr val="EBBE31"/>
      </a:accent5>
      <a:accent6>
        <a:srgbClr val="EBBE31"/>
      </a:accent6>
      <a:hlink>
        <a:srgbClr val="13235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308</TotalTime>
  <Words>572</Words>
  <Application>Microsoft Office PowerPoint</Application>
  <PresentationFormat>On-screen Show (16:9)</PresentationFormat>
  <Paragraphs>41</Paragraphs>
  <Slides>15</Slides>
  <Notes>15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Bahnschrift SemiBold</vt:lpstr>
      <vt:lpstr>Arial</vt:lpstr>
      <vt:lpstr>Montserrat Medium</vt:lpstr>
      <vt:lpstr>Montserrat Black</vt:lpstr>
      <vt:lpstr>Personal Trainer CV by Slidesgo</vt:lpstr>
      <vt:lpstr>Aplicația web destinată nevoilor tale sportive LupanescuPersonalTrainer</vt:lpstr>
      <vt:lpstr>Conținutul prezentării</vt:lpstr>
      <vt:lpstr>Introducere</vt:lpstr>
      <vt:lpstr>Scopul aplicației</vt:lpstr>
      <vt:lpstr>Obiective</vt:lpstr>
      <vt:lpstr>Descrierea aplicației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Concluzie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PERSONAL TRAINER</dc:title>
  <dc:creator>User</dc:creator>
  <cp:lastModifiedBy>Bogdan Stefan Lupanescu</cp:lastModifiedBy>
  <cp:revision>8</cp:revision>
  <dcterms:modified xsi:type="dcterms:W3CDTF">2022-02-02T10:21:36Z</dcterms:modified>
</cp:coreProperties>
</file>